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441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87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10" d="100"/>
          <a:sy n="110" d="100"/>
        </p:scale>
        <p:origin x="1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309" y="1237197"/>
            <a:ext cx="8537496" cy="2631887"/>
          </a:xfrm>
        </p:spPr>
        <p:txBody>
          <a:bodyPr anchor="b"/>
          <a:lstStyle>
            <a:lvl1pPr algn="ctr">
              <a:defRPr sz="659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514" y="3970580"/>
            <a:ext cx="7533085" cy="1825171"/>
          </a:xfrm>
        </p:spPr>
        <p:txBody>
          <a:bodyPr/>
          <a:lstStyle>
            <a:lvl1pPr marL="0" indent="0" algn="ctr">
              <a:buNone/>
              <a:defRPr sz="2636"/>
            </a:lvl1pPr>
            <a:lvl2pPr marL="502188" indent="0" algn="ctr">
              <a:buNone/>
              <a:defRPr sz="2197"/>
            </a:lvl2pPr>
            <a:lvl3pPr marL="1004377" indent="0" algn="ctr">
              <a:buNone/>
              <a:defRPr sz="1977"/>
            </a:lvl3pPr>
            <a:lvl4pPr marL="1506565" indent="0" algn="ctr">
              <a:buNone/>
              <a:defRPr sz="1757"/>
            </a:lvl4pPr>
            <a:lvl5pPr marL="2008754" indent="0" algn="ctr">
              <a:buNone/>
              <a:defRPr sz="1757"/>
            </a:lvl5pPr>
            <a:lvl6pPr marL="2510942" indent="0" algn="ctr">
              <a:buNone/>
              <a:defRPr sz="1757"/>
            </a:lvl6pPr>
            <a:lvl7pPr marL="3013131" indent="0" algn="ctr">
              <a:buNone/>
              <a:defRPr sz="1757"/>
            </a:lvl7pPr>
            <a:lvl8pPr marL="3515319" indent="0" algn="ctr">
              <a:buNone/>
              <a:defRPr sz="1757"/>
            </a:lvl8pPr>
            <a:lvl9pPr marL="4017508" indent="0" algn="ctr">
              <a:buNone/>
              <a:defRPr sz="1757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649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9374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7819" y="402483"/>
            <a:ext cx="2165762" cy="640647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0533" y="402483"/>
            <a:ext cx="6371734" cy="64064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591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398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02" y="1884671"/>
            <a:ext cx="8663047" cy="3144614"/>
          </a:xfrm>
        </p:spPr>
        <p:txBody>
          <a:bodyPr anchor="b"/>
          <a:lstStyle>
            <a:lvl1pPr>
              <a:defRPr sz="659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02" y="5059035"/>
            <a:ext cx="8663047" cy="1653678"/>
          </a:xfrm>
        </p:spPr>
        <p:txBody>
          <a:bodyPr/>
          <a:lstStyle>
            <a:lvl1pPr marL="0" indent="0">
              <a:buNone/>
              <a:defRPr sz="2636">
                <a:solidFill>
                  <a:schemeClr val="tx1">
                    <a:tint val="82000"/>
                  </a:schemeClr>
                </a:solidFill>
              </a:defRPr>
            </a:lvl1pPr>
            <a:lvl2pPr marL="502188" indent="0">
              <a:buNone/>
              <a:defRPr sz="2197">
                <a:solidFill>
                  <a:schemeClr val="tx1">
                    <a:tint val="82000"/>
                  </a:schemeClr>
                </a:solidFill>
              </a:defRPr>
            </a:lvl2pPr>
            <a:lvl3pPr marL="1004377" indent="0">
              <a:buNone/>
              <a:defRPr sz="1977">
                <a:solidFill>
                  <a:schemeClr val="tx1">
                    <a:tint val="82000"/>
                  </a:schemeClr>
                </a:solidFill>
              </a:defRPr>
            </a:lvl3pPr>
            <a:lvl4pPr marL="1506565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4pPr>
            <a:lvl5pPr marL="2008754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5pPr>
            <a:lvl6pPr marL="2510942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6pPr>
            <a:lvl7pPr marL="3013131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7pPr>
            <a:lvl8pPr marL="3515319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8pPr>
            <a:lvl9pPr marL="4017508" indent="0">
              <a:buNone/>
              <a:defRPr sz="17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250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0533" y="2012414"/>
            <a:ext cx="4268748" cy="479654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4832" y="2012414"/>
            <a:ext cx="4268748" cy="479654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8377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402484"/>
            <a:ext cx="8663047" cy="146118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842" y="1853171"/>
            <a:ext cx="4249130" cy="908210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842" y="2761381"/>
            <a:ext cx="4249130" cy="40615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4833" y="1853171"/>
            <a:ext cx="4270056" cy="908210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4833" y="2761381"/>
            <a:ext cx="4270056" cy="40615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05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768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4537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03978"/>
            <a:ext cx="3239488" cy="1763924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0056" y="1088455"/>
            <a:ext cx="5084832" cy="5372269"/>
          </a:xfrm>
        </p:spPr>
        <p:txBody>
          <a:bodyPr/>
          <a:lstStyle>
            <a:lvl1pPr>
              <a:defRPr sz="3515"/>
            </a:lvl1pPr>
            <a:lvl2pPr>
              <a:defRPr sz="3076"/>
            </a:lvl2pPr>
            <a:lvl3pPr>
              <a:defRPr sz="2636"/>
            </a:lvl3pPr>
            <a:lvl4pPr>
              <a:defRPr sz="2197"/>
            </a:lvl4pPr>
            <a:lvl5pPr>
              <a:defRPr sz="2197"/>
            </a:lvl5pPr>
            <a:lvl6pPr>
              <a:defRPr sz="2197"/>
            </a:lvl6pPr>
            <a:lvl7pPr>
              <a:defRPr sz="2197"/>
            </a:lvl7pPr>
            <a:lvl8pPr>
              <a:defRPr sz="2197"/>
            </a:lvl8pPr>
            <a:lvl9pPr>
              <a:defRPr sz="2197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267902"/>
            <a:ext cx="3239488" cy="4201570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768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03978"/>
            <a:ext cx="3239488" cy="1763924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0056" y="1088455"/>
            <a:ext cx="5084832" cy="5372269"/>
          </a:xfrm>
        </p:spPr>
        <p:txBody>
          <a:bodyPr anchor="t"/>
          <a:lstStyle>
            <a:lvl1pPr marL="0" indent="0">
              <a:buNone/>
              <a:defRPr sz="3515"/>
            </a:lvl1pPr>
            <a:lvl2pPr marL="502188" indent="0">
              <a:buNone/>
              <a:defRPr sz="3076"/>
            </a:lvl2pPr>
            <a:lvl3pPr marL="1004377" indent="0">
              <a:buNone/>
              <a:defRPr sz="2636"/>
            </a:lvl3pPr>
            <a:lvl4pPr marL="1506565" indent="0">
              <a:buNone/>
              <a:defRPr sz="2197"/>
            </a:lvl4pPr>
            <a:lvl5pPr marL="2008754" indent="0">
              <a:buNone/>
              <a:defRPr sz="2197"/>
            </a:lvl5pPr>
            <a:lvl6pPr marL="2510942" indent="0">
              <a:buNone/>
              <a:defRPr sz="2197"/>
            </a:lvl6pPr>
            <a:lvl7pPr marL="3013131" indent="0">
              <a:buNone/>
              <a:defRPr sz="2197"/>
            </a:lvl7pPr>
            <a:lvl8pPr marL="3515319" indent="0">
              <a:buNone/>
              <a:defRPr sz="2197"/>
            </a:lvl8pPr>
            <a:lvl9pPr marL="4017508" indent="0">
              <a:buNone/>
              <a:defRPr sz="2197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267902"/>
            <a:ext cx="3239488" cy="4201570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3495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0533" y="402484"/>
            <a:ext cx="8663047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533" y="2012414"/>
            <a:ext cx="8663047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0533" y="7006700"/>
            <a:ext cx="225992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84A652-5CBB-2546-A22D-CEC045EF6C36}" type="datetimeFigureOut">
              <a:rPr lang="es-ES_tradnl" smtClean="0"/>
              <a:t>7/10/24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7113" y="7006700"/>
            <a:ext cx="338988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3655" y="7006700"/>
            <a:ext cx="225992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1432A8-54E5-DC41-8CE1-B2EA967BEE4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8933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4377" rtl="0" eaLnBrk="1" latinLnBrk="0" hangingPunct="1">
        <a:lnSpc>
          <a:spcPct val="90000"/>
        </a:lnSpc>
        <a:spcBef>
          <a:spcPct val="0"/>
        </a:spcBef>
        <a:buNone/>
        <a:defRPr sz="4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094" indent="-251094" algn="l" defTabSz="1004377" rtl="0" eaLnBrk="1" latinLnBrk="0" hangingPunct="1">
        <a:lnSpc>
          <a:spcPct val="90000"/>
        </a:lnSpc>
        <a:spcBef>
          <a:spcPts val="1098"/>
        </a:spcBef>
        <a:buFont typeface="Arial" panose="020B0604020202020204" pitchFamily="34" charset="0"/>
        <a:buChar char="•"/>
        <a:defRPr sz="3076" kern="12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636" kern="1200">
          <a:solidFill>
            <a:schemeClr val="tx1"/>
          </a:solidFill>
          <a:latin typeface="+mn-lt"/>
          <a:ea typeface="+mn-ea"/>
          <a:cs typeface="+mn-cs"/>
        </a:defRPr>
      </a:lvl2pPr>
      <a:lvl3pPr marL="1255471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757660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259848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762037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264225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766414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268602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1pPr>
      <a:lvl2pPr marL="50218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2pPr>
      <a:lvl3pPr marL="1004377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3pPr>
      <a:lvl4pPr marL="1506565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008754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510942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013131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515319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01750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2A378B4-0786-53F1-8951-78B732811D15}"/>
              </a:ext>
            </a:extLst>
          </p:cNvPr>
          <p:cNvSpPr txBox="1"/>
          <p:nvPr/>
        </p:nvSpPr>
        <p:spPr>
          <a:xfrm>
            <a:off x="0" y="5680810"/>
            <a:ext cx="8264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Patria" pitchFamily="2" charset="0"/>
              </a:rPr>
              <a:t>Nombre Nombre Apellido Apellido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3562B91-3BA7-1A47-ED25-B0D1282373CA}"/>
              </a:ext>
            </a:extLst>
          </p:cNvPr>
          <p:cNvSpPr txBox="1"/>
          <p:nvPr/>
        </p:nvSpPr>
        <p:spPr>
          <a:xfrm>
            <a:off x="0" y="6215605"/>
            <a:ext cx="8264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rgbClr val="AF872C"/>
                </a:solidFill>
                <a:latin typeface="Patria" pitchFamily="2" charset="0"/>
              </a:rPr>
              <a:t>Cargo que desempeña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CC21C9C-93F4-706F-4D2B-68BC4A450166}"/>
              </a:ext>
            </a:extLst>
          </p:cNvPr>
          <p:cNvSpPr txBox="1"/>
          <p:nvPr/>
        </p:nvSpPr>
        <p:spPr>
          <a:xfrm rot="10800000">
            <a:off x="-1" y="1344070"/>
            <a:ext cx="8264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Patria" pitchFamily="2" charset="0"/>
              </a:rPr>
              <a:t>Nombre Nombre Apellido Apellido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42B1061-AB5B-DABC-823E-D1A43DE6741C}"/>
              </a:ext>
            </a:extLst>
          </p:cNvPr>
          <p:cNvSpPr txBox="1"/>
          <p:nvPr/>
        </p:nvSpPr>
        <p:spPr>
          <a:xfrm rot="10800000">
            <a:off x="-1" y="870830"/>
            <a:ext cx="8264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rgbClr val="AF872C"/>
                </a:solidFill>
                <a:latin typeface="Patria" pitchFamily="2" charset="0"/>
              </a:rPr>
              <a:t>Cargo que desempeña</a:t>
            </a:r>
          </a:p>
        </p:txBody>
      </p:sp>
    </p:spTree>
    <p:extLst>
      <p:ext uri="{BB962C8B-B14F-4D97-AF65-F5344CB8AC3E}">
        <p14:creationId xmlns:p14="http://schemas.microsoft.com/office/powerpoint/2010/main" val="1218759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</Words>
  <Application>Microsoft Macintosh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Patria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Silva</dc:creator>
  <cp:lastModifiedBy>Axel Silva</cp:lastModifiedBy>
  <cp:revision>1</cp:revision>
  <dcterms:created xsi:type="dcterms:W3CDTF">2024-10-07T15:54:13Z</dcterms:created>
  <dcterms:modified xsi:type="dcterms:W3CDTF">2024-10-07T16:03:18Z</dcterms:modified>
</cp:coreProperties>
</file>