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441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8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10" d="100"/>
          <a:sy n="110" d="100"/>
        </p:scale>
        <p:origin x="1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37197"/>
            <a:ext cx="8537496" cy="2631887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3970580"/>
            <a:ext cx="7533085" cy="1825171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649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9374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02483"/>
            <a:ext cx="2165762" cy="640647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02483"/>
            <a:ext cx="6371734" cy="640647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591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398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884671"/>
            <a:ext cx="8663047" cy="3144614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059035"/>
            <a:ext cx="8663047" cy="1653678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>
                    <a:tint val="82000"/>
                  </a:schemeClr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82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82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250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12414"/>
            <a:ext cx="4268748" cy="479654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12414"/>
            <a:ext cx="4268748" cy="479654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377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02484"/>
            <a:ext cx="8663047" cy="146118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853171"/>
            <a:ext cx="4249130" cy="908210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761381"/>
            <a:ext cx="4249130" cy="40615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853171"/>
            <a:ext cx="4270056" cy="908210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761381"/>
            <a:ext cx="4270056" cy="40615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05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768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453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03978"/>
            <a:ext cx="3239488" cy="1763924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088455"/>
            <a:ext cx="5084832" cy="5372269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267902"/>
            <a:ext cx="3239488" cy="4201570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6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03978"/>
            <a:ext cx="3239488" cy="1763924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088455"/>
            <a:ext cx="5084832" cy="5372269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267902"/>
            <a:ext cx="3239488" cy="4201570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495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02484"/>
            <a:ext cx="866304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12414"/>
            <a:ext cx="866304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006700"/>
            <a:ext cx="225992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84A652-5CBB-2546-A22D-CEC045EF6C36}" type="datetimeFigureOut">
              <a:rPr lang="es-ES_tradnl" smtClean="0"/>
              <a:t>7/10/24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006700"/>
            <a:ext cx="338988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006700"/>
            <a:ext cx="225992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1432A8-54E5-DC41-8CE1-B2EA967BEE4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933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2A378B4-0786-53F1-8951-78B732811D15}"/>
              </a:ext>
            </a:extLst>
          </p:cNvPr>
          <p:cNvSpPr txBox="1"/>
          <p:nvPr/>
        </p:nvSpPr>
        <p:spPr>
          <a:xfrm>
            <a:off x="0" y="5680810"/>
            <a:ext cx="8264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latin typeface="Patria" pitchFamily="2" charset="0"/>
              </a:rPr>
              <a:t>Nombre Nombre Apellido Apellido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3562B91-3BA7-1A47-ED25-B0D1282373CA}"/>
              </a:ext>
            </a:extLst>
          </p:cNvPr>
          <p:cNvSpPr txBox="1"/>
          <p:nvPr/>
        </p:nvSpPr>
        <p:spPr>
          <a:xfrm>
            <a:off x="0" y="6215605"/>
            <a:ext cx="8264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solidFill>
                  <a:srgbClr val="AF872C"/>
                </a:solidFill>
                <a:latin typeface="Patria" pitchFamily="2" charset="0"/>
              </a:rPr>
              <a:t>Cargo que desempeña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CC21C9C-93F4-706F-4D2B-68BC4A450166}"/>
              </a:ext>
            </a:extLst>
          </p:cNvPr>
          <p:cNvSpPr txBox="1"/>
          <p:nvPr/>
        </p:nvSpPr>
        <p:spPr>
          <a:xfrm rot="10800000">
            <a:off x="-1" y="1344070"/>
            <a:ext cx="8264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>
                <a:latin typeface="Patria" pitchFamily="2" charset="0"/>
              </a:rPr>
              <a:t>Nombre Nombre Apellido Apellido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42B1061-AB5B-DABC-823E-D1A43DE6741C}"/>
              </a:ext>
            </a:extLst>
          </p:cNvPr>
          <p:cNvSpPr txBox="1"/>
          <p:nvPr/>
        </p:nvSpPr>
        <p:spPr>
          <a:xfrm rot="10800000">
            <a:off x="-1" y="870830"/>
            <a:ext cx="8264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>
                <a:solidFill>
                  <a:srgbClr val="AF872C"/>
                </a:solidFill>
                <a:latin typeface="Patria" pitchFamily="2" charset="0"/>
              </a:rPr>
              <a:t>Cargo que desempeña</a:t>
            </a:r>
          </a:p>
        </p:txBody>
      </p:sp>
    </p:spTree>
    <p:extLst>
      <p:ext uri="{BB962C8B-B14F-4D97-AF65-F5344CB8AC3E}">
        <p14:creationId xmlns:p14="http://schemas.microsoft.com/office/powerpoint/2010/main" val="1218759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14</Words>
  <Application>Microsoft Macintosh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Patria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Silva</dc:creator>
  <cp:lastModifiedBy>Axel Silva</cp:lastModifiedBy>
  <cp:revision>1</cp:revision>
  <dcterms:created xsi:type="dcterms:W3CDTF">2024-10-07T15:54:13Z</dcterms:created>
  <dcterms:modified xsi:type="dcterms:W3CDTF">2024-10-07T16:03:18Z</dcterms:modified>
</cp:coreProperties>
</file>