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1531"/>
    <a:srgbClr val="9490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65"/>
    <p:restoredTop sz="94654"/>
  </p:normalViewPr>
  <p:slideViewPr>
    <p:cSldViewPr snapToGrid="0">
      <p:cViewPr>
        <p:scale>
          <a:sx n="88" d="100"/>
          <a:sy n="88" d="100"/>
        </p:scale>
        <p:origin x="6056" y="10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61A8AE-5E72-ED40-93BB-9148C18310B9}" type="datetimeFigureOut">
              <a:rPr lang="es-MX" smtClean="0"/>
              <a:t>07/10/24</a:t>
            </a:fld>
            <a:endParaRPr lang="es-MX"/>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5DE3C5-95D5-F547-ABDA-F83F5AF788EA}" type="slidenum">
              <a:rPr lang="es-MX" smtClean="0"/>
              <a:t>‹Nº›</a:t>
            </a:fld>
            <a:endParaRPr lang="es-MX"/>
          </a:p>
        </p:txBody>
      </p:sp>
    </p:spTree>
    <p:extLst>
      <p:ext uri="{BB962C8B-B14F-4D97-AF65-F5344CB8AC3E}">
        <p14:creationId xmlns:p14="http://schemas.microsoft.com/office/powerpoint/2010/main" val="2124488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DC5DE3C5-95D5-F547-ABDA-F83F5AF788EA}" type="slidenum">
              <a:rPr lang="es-MX" smtClean="0"/>
              <a:t>1</a:t>
            </a:fld>
            <a:endParaRPr lang="es-MX"/>
          </a:p>
        </p:txBody>
      </p:sp>
    </p:spTree>
    <p:extLst>
      <p:ext uri="{BB962C8B-B14F-4D97-AF65-F5344CB8AC3E}">
        <p14:creationId xmlns:p14="http://schemas.microsoft.com/office/powerpoint/2010/main" val="2481073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5A553FD1-10E2-7740-BB70-F2005FAB0CA9}" type="datetimeFigureOut">
              <a:rPr lang="es-MX" smtClean="0"/>
              <a:t>07/10/24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61003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5A553FD1-10E2-7740-BB70-F2005FAB0CA9}" type="datetimeFigureOut">
              <a:rPr lang="es-MX" smtClean="0"/>
              <a:t>07/10/24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605125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3"/>
            <a:ext cx="1478756" cy="7749117"/>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471488" y="486833"/>
            <a:ext cx="4350544" cy="7749117"/>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5A553FD1-10E2-7740-BB70-F2005FAB0CA9}" type="datetimeFigureOut">
              <a:rPr lang="es-MX" smtClean="0"/>
              <a:t>07/10/24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2622932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5A553FD1-10E2-7740-BB70-F2005FAB0CA9}" type="datetimeFigureOut">
              <a:rPr lang="es-MX" smtClean="0"/>
              <a:t>07/10/24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3183308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5A553FD1-10E2-7740-BB70-F2005FAB0CA9}" type="datetimeFigureOut">
              <a:rPr lang="es-MX" smtClean="0"/>
              <a:t>07/10/24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743204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5A553FD1-10E2-7740-BB70-F2005FAB0CA9}" type="datetimeFigureOut">
              <a:rPr lang="es-MX" smtClean="0"/>
              <a:t>07/10/24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4171964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5"/>
            <a:ext cx="5915025" cy="1767417"/>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MX"/>
              <a:t>Haga clic para modificar los estilos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MX"/>
              <a:t>Haga clic para modificar los estilos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5A553FD1-10E2-7740-BB70-F2005FAB0CA9}" type="datetimeFigureOut">
              <a:rPr lang="es-MX" smtClean="0"/>
              <a:t>07/10/24</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2238436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5A553FD1-10E2-7740-BB70-F2005FAB0CA9}" type="datetimeFigureOut">
              <a:rPr lang="es-MX" smtClean="0"/>
              <a:t>07/10/24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2477752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553FD1-10E2-7740-BB70-F2005FAB0CA9}" type="datetimeFigureOut">
              <a:rPr lang="es-MX" smtClean="0"/>
              <a:t>07/10/24</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2992306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2915543" y="1316568"/>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5A553FD1-10E2-7740-BB70-F2005FAB0CA9}" type="datetimeFigureOut">
              <a:rPr lang="es-MX" smtClean="0"/>
              <a:t>07/10/24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4081811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2915543" y="1316568"/>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5A553FD1-10E2-7740-BB70-F2005FAB0CA9}" type="datetimeFigureOut">
              <a:rPr lang="es-MX" smtClean="0"/>
              <a:t>07/10/24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B201531-820A-4B4F-9520-323983A621C4}" type="slidenum">
              <a:rPr lang="es-MX" smtClean="0"/>
              <a:t>‹Nº›</a:t>
            </a:fld>
            <a:endParaRPr lang="es-MX"/>
          </a:p>
        </p:txBody>
      </p:sp>
    </p:spTree>
    <p:extLst>
      <p:ext uri="{BB962C8B-B14F-4D97-AF65-F5344CB8AC3E}">
        <p14:creationId xmlns:p14="http://schemas.microsoft.com/office/powerpoint/2010/main" val="3390429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5"/>
            <a:ext cx="5915025" cy="1767417"/>
          </a:xfrm>
          <a:prstGeom prst="rect">
            <a:avLst/>
          </a:prstGeom>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471487"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A553FD1-10E2-7740-BB70-F2005FAB0CA9}" type="datetimeFigureOut">
              <a:rPr lang="es-MX" smtClean="0"/>
              <a:t>07/10/24</a:t>
            </a:fld>
            <a:endParaRPr lang="es-MX"/>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B201531-820A-4B4F-9520-323983A621C4}" type="slidenum">
              <a:rPr lang="es-MX" smtClean="0"/>
              <a:t>‹Nº›</a:t>
            </a:fld>
            <a:endParaRPr lang="es-MX"/>
          </a:p>
        </p:txBody>
      </p:sp>
    </p:spTree>
    <p:extLst>
      <p:ext uri="{BB962C8B-B14F-4D97-AF65-F5344CB8AC3E}">
        <p14:creationId xmlns:p14="http://schemas.microsoft.com/office/powerpoint/2010/main" val="12845750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38B8D225-82A6-AB57-6A11-30C980EE79DA}"/>
              </a:ext>
            </a:extLst>
          </p:cNvPr>
          <p:cNvSpPr txBox="1"/>
          <p:nvPr/>
        </p:nvSpPr>
        <p:spPr>
          <a:xfrm>
            <a:off x="1964531" y="3805073"/>
            <a:ext cx="2928937" cy="523220"/>
          </a:xfrm>
          <a:prstGeom prst="rect">
            <a:avLst/>
          </a:prstGeom>
          <a:noFill/>
        </p:spPr>
        <p:txBody>
          <a:bodyPr wrap="square" rtlCol="0">
            <a:spAutoFit/>
          </a:bodyPr>
          <a:lstStyle/>
          <a:p>
            <a:pPr algn="ctr"/>
            <a:r>
              <a:rPr lang="es-MX" sz="2800" dirty="0">
                <a:solidFill>
                  <a:srgbClr val="711531"/>
                </a:solidFill>
                <a:latin typeface="Patria" pitchFamily="2" charset="0"/>
              </a:rPr>
              <a:t>Nombre Apellido</a:t>
            </a:r>
          </a:p>
        </p:txBody>
      </p:sp>
      <p:sp>
        <p:nvSpPr>
          <p:cNvPr id="7" name="CuadroTexto 6">
            <a:extLst>
              <a:ext uri="{FF2B5EF4-FFF2-40B4-BE49-F238E27FC236}">
                <a16:creationId xmlns:a16="http://schemas.microsoft.com/office/drawing/2014/main" id="{366ECE82-AD92-CBE3-1DEA-230D164251AF}"/>
              </a:ext>
            </a:extLst>
          </p:cNvPr>
          <p:cNvSpPr txBox="1"/>
          <p:nvPr/>
        </p:nvSpPr>
        <p:spPr>
          <a:xfrm>
            <a:off x="4029075" y="7531271"/>
            <a:ext cx="2486025" cy="276999"/>
          </a:xfrm>
          <a:prstGeom prst="rect">
            <a:avLst/>
          </a:prstGeom>
          <a:noFill/>
        </p:spPr>
        <p:txBody>
          <a:bodyPr wrap="square" rtlCol="0">
            <a:spAutoFit/>
          </a:bodyPr>
          <a:lstStyle/>
          <a:p>
            <a:r>
              <a:rPr lang="es-MX" sz="1200" dirty="0">
                <a:solidFill>
                  <a:srgbClr val="94908F"/>
                </a:solidFill>
                <a:latin typeface="Geomanist Medium" panose="02000503000000020004" pitchFamily="2" charset="77"/>
              </a:rPr>
              <a:t>Ciudad, Estado, de mes de 2024</a:t>
            </a:r>
          </a:p>
        </p:txBody>
      </p:sp>
      <p:sp>
        <p:nvSpPr>
          <p:cNvPr id="10" name="CuadroTexto 9">
            <a:extLst>
              <a:ext uri="{FF2B5EF4-FFF2-40B4-BE49-F238E27FC236}">
                <a16:creationId xmlns:a16="http://schemas.microsoft.com/office/drawing/2014/main" id="{78C8EA74-BED1-71A4-ED16-32F42C29F13E}"/>
              </a:ext>
            </a:extLst>
          </p:cNvPr>
          <p:cNvSpPr txBox="1"/>
          <p:nvPr/>
        </p:nvSpPr>
        <p:spPr>
          <a:xfrm>
            <a:off x="943768" y="4449635"/>
            <a:ext cx="4970464" cy="954107"/>
          </a:xfrm>
          <a:prstGeom prst="rect">
            <a:avLst/>
          </a:prstGeom>
          <a:noFill/>
        </p:spPr>
        <p:txBody>
          <a:bodyPr wrap="square" rtlCol="0">
            <a:spAutoFit/>
          </a:bodyPr>
          <a:lstStyle/>
          <a:p>
            <a:pPr algn="ctr"/>
            <a:r>
              <a:rPr lang="es-MX" sz="1400" dirty="0">
                <a:latin typeface="Geomanist Medium" panose="02000503000000020004" pitchFamily="2" charset="77"/>
              </a:rPr>
              <a:t>Lorem ipsum dolor sit amet, consectetuer adipiscing elit, sed diam nonummy nibh euismod tincidunt ut laoreet dolore magna aliquam erat volutpat. Ut wisi enim ad minim veniam, quis nostrudullamcorper suscipit lobortis nisl.</a:t>
            </a:r>
          </a:p>
        </p:txBody>
      </p:sp>
      <p:sp>
        <p:nvSpPr>
          <p:cNvPr id="16" name="CuadroTexto 15">
            <a:extLst>
              <a:ext uri="{FF2B5EF4-FFF2-40B4-BE49-F238E27FC236}">
                <a16:creationId xmlns:a16="http://schemas.microsoft.com/office/drawing/2014/main" id="{24185BCF-D83A-22C4-A92B-0A1D7A3C121E}"/>
              </a:ext>
            </a:extLst>
          </p:cNvPr>
          <p:cNvSpPr txBox="1"/>
          <p:nvPr/>
        </p:nvSpPr>
        <p:spPr>
          <a:xfrm>
            <a:off x="1162877" y="6307238"/>
            <a:ext cx="4532244" cy="307777"/>
          </a:xfrm>
          <a:prstGeom prst="rect">
            <a:avLst/>
          </a:prstGeom>
          <a:noFill/>
        </p:spPr>
        <p:txBody>
          <a:bodyPr wrap="square" rtlCol="0">
            <a:spAutoFit/>
          </a:bodyPr>
          <a:lstStyle/>
          <a:p>
            <a:pPr algn="ctr"/>
            <a:r>
              <a:rPr lang="es-MX" sz="1400" b="1" dirty="0">
                <a:solidFill>
                  <a:srgbClr val="711531"/>
                </a:solidFill>
                <a:latin typeface="Geomanist Bold" panose="02000503000000020004" pitchFamily="2" charset="77"/>
              </a:rPr>
              <a:t>NOMBRE COMPLETO DE LA PERSONA TITULAR</a:t>
            </a:r>
          </a:p>
        </p:txBody>
      </p:sp>
      <p:sp>
        <p:nvSpPr>
          <p:cNvPr id="17" name="CuadroTexto 16">
            <a:extLst>
              <a:ext uri="{FF2B5EF4-FFF2-40B4-BE49-F238E27FC236}">
                <a16:creationId xmlns:a16="http://schemas.microsoft.com/office/drawing/2014/main" id="{68DC28F7-AFD5-E68B-98CC-92F621D5A454}"/>
              </a:ext>
            </a:extLst>
          </p:cNvPr>
          <p:cNvSpPr txBox="1"/>
          <p:nvPr/>
        </p:nvSpPr>
        <p:spPr>
          <a:xfrm>
            <a:off x="1454150" y="6527841"/>
            <a:ext cx="3949701" cy="307777"/>
          </a:xfrm>
          <a:prstGeom prst="rect">
            <a:avLst/>
          </a:prstGeom>
          <a:noFill/>
        </p:spPr>
        <p:txBody>
          <a:bodyPr wrap="square" rtlCol="0">
            <a:spAutoFit/>
          </a:bodyPr>
          <a:lstStyle/>
          <a:p>
            <a:pPr algn="ctr"/>
            <a:r>
              <a:rPr lang="es-MX" sz="1400" dirty="0">
                <a:latin typeface="Geomanist Medium" panose="02000503000000020004" pitchFamily="2" charset="77"/>
              </a:rPr>
              <a:t>Nombre completo del cargo que ocupa</a:t>
            </a:r>
          </a:p>
        </p:txBody>
      </p:sp>
    </p:spTree>
    <p:extLst>
      <p:ext uri="{BB962C8B-B14F-4D97-AF65-F5344CB8AC3E}">
        <p14:creationId xmlns:p14="http://schemas.microsoft.com/office/powerpoint/2010/main" val="3347329680"/>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22</TotalTime>
  <Words>60</Words>
  <Application>Microsoft Macintosh PowerPoint</Application>
  <PresentationFormat>Carta (216 x 279 mm)</PresentationFormat>
  <Paragraphs>6</Paragraphs>
  <Slides>1</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Calibri</vt:lpstr>
      <vt:lpstr>Calibri Light</vt:lpstr>
      <vt:lpstr>Geomanist Bold</vt:lpstr>
      <vt:lpstr>Geomanist Medium</vt:lpstr>
      <vt:lpstr>Patria</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Silva Mancilla, Alán Axel</dc:creator>
  <cp:lastModifiedBy>Silva Mancilla, Alán Axel</cp:lastModifiedBy>
  <cp:revision>1</cp:revision>
  <dcterms:created xsi:type="dcterms:W3CDTF">2024-10-07T16:30:30Z</dcterms:created>
  <dcterms:modified xsi:type="dcterms:W3CDTF">2024-10-07T16:53:07Z</dcterms:modified>
</cp:coreProperties>
</file>