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Montserrat SemiBold"/>
      <p:regular r:id="rId18"/>
      <p:bold r:id="rId19"/>
      <p:italic r:id="rId20"/>
      <p:boldItalic r:id="rId21"/>
    </p:embeddedFont>
    <p:embeddedFont>
      <p:font typeface="Montserrat"/>
      <p:regular r:id="rId22"/>
      <p:bold r:id="rId23"/>
      <p:italic r:id="rId24"/>
      <p:boldItalic r:id="rId25"/>
    </p:embeddedFont>
    <p:embeddedFont>
      <p:font typeface="Montserrat Medium"/>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iKb7vy7IZ9fn7u2Z72wk8wNIOb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SemiBold-italic.fntdata"/><Relationship Id="rId22" Type="http://schemas.openxmlformats.org/officeDocument/2006/relationships/font" Target="fonts/Montserrat-regular.fntdata"/><Relationship Id="rId21" Type="http://schemas.openxmlformats.org/officeDocument/2006/relationships/font" Target="fonts/MontserratSemiBold-boldItalic.fntdata"/><Relationship Id="rId24" Type="http://schemas.openxmlformats.org/officeDocument/2006/relationships/font" Target="fonts/Montserrat-italic.fntdata"/><Relationship Id="rId23" Type="http://schemas.openxmlformats.org/officeDocument/2006/relationships/font" Target="fonts/Montserrat-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Medium-regular.fntdata"/><Relationship Id="rId25" Type="http://schemas.openxmlformats.org/officeDocument/2006/relationships/font" Target="fonts/Montserrat-boldItalic.fntdata"/><Relationship Id="rId28" Type="http://schemas.openxmlformats.org/officeDocument/2006/relationships/font" Target="fonts/MontserratMedium-italic.fntdata"/><Relationship Id="rId27" Type="http://schemas.openxmlformats.org/officeDocument/2006/relationships/font" Target="fonts/MontserratMedium-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Medium-boldItalic.fntdata"/><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SemiBold-bold.fntdata"/><Relationship Id="rId18" Type="http://schemas.openxmlformats.org/officeDocument/2006/relationships/font" Target="fonts/MontserratSemiBold-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MX"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apositiva de título">
  <p:cSld name="2_Diapositiva de título">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15"/>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5"/>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5"/>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17" name="Google Shape;17;p15"/>
          <p:cNvSpPr txBox="1"/>
          <p:nvPr>
            <p:ph type="title"/>
          </p:nvPr>
        </p:nvSpPr>
        <p:spPr>
          <a:xfrm>
            <a:off x="363220" y="1955870"/>
            <a:ext cx="11465560" cy="132556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DEC9A2"/>
              </a:buClr>
              <a:buSzPts val="4400"/>
              <a:buFont typeface="Montserrat SemiBold"/>
              <a:buNone/>
              <a:defRPr b="0" i="0" sz="4400" u="none" cap="none" strike="noStrike">
                <a:solidFill>
                  <a:srgbClr val="DEC9A2"/>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 name="Google Shape;18;p15"/>
          <p:cNvSpPr txBox="1"/>
          <p:nvPr>
            <p:ph idx="1" type="body"/>
          </p:nvPr>
        </p:nvSpPr>
        <p:spPr>
          <a:xfrm>
            <a:off x="363220" y="3460818"/>
            <a:ext cx="11465560" cy="1137921"/>
          </a:xfrm>
          <a:prstGeom prst="rect">
            <a:avLst/>
          </a:prstGeom>
          <a:noFill/>
          <a:ln>
            <a:noFill/>
          </a:ln>
        </p:spPr>
        <p:txBody>
          <a:bodyPr anchorCtr="0" anchor="t"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p:cSld name="Comparación">
    <p:bg>
      <p:bgPr>
        <a:blipFill>
          <a:blip r:embed="rId2">
            <a:alphaModFix/>
          </a:blip>
          <a:stretch>
            <a:fillRect/>
          </a:stretch>
        </a:blipFill>
      </p:bgPr>
    </p:bg>
    <p:spTree>
      <p:nvGrpSpPr>
        <p:cNvPr id="69" name="Shape 69"/>
        <p:cNvGrpSpPr/>
        <p:nvPr/>
      </p:nvGrpSpPr>
      <p:grpSpPr>
        <a:xfrm>
          <a:off x="0" y="0"/>
          <a:ext cx="0" cy="0"/>
          <a:chOff x="0" y="0"/>
          <a:chExt cx="0" cy="0"/>
        </a:xfrm>
      </p:grpSpPr>
      <p:sp>
        <p:nvSpPr>
          <p:cNvPr id="70" name="Google Shape;70;p24"/>
          <p:cNvSpPr txBox="1"/>
          <p:nvPr>
            <p:ph type="title"/>
          </p:nvPr>
        </p:nvSpPr>
        <p:spPr>
          <a:xfrm>
            <a:off x="839790" y="829783"/>
            <a:ext cx="5378130" cy="98964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6E152E"/>
              </a:buClr>
              <a:buSzPts val="3200"/>
              <a:buFont typeface="Montserrat SemiBold"/>
              <a:buNone/>
              <a:defRPr b="1" i="0" sz="32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1" name="Google Shape;71;p24"/>
          <p:cNvSpPr txBox="1"/>
          <p:nvPr>
            <p:ph idx="1" type="body"/>
          </p:nvPr>
        </p:nvSpPr>
        <p:spPr>
          <a:xfrm>
            <a:off x="839789" y="2036763"/>
            <a:ext cx="5682932"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rgbClr val="404040"/>
              </a:buClr>
              <a:buSzPts val="2800"/>
              <a:buFont typeface="Arial"/>
              <a:buNone/>
              <a:defRPr b="0" i="0" sz="2800" u="none" cap="none" strike="noStrike">
                <a:solidFill>
                  <a:srgbClr val="404040"/>
                </a:solidFill>
                <a:latin typeface="Montserrat Medium"/>
                <a:ea typeface="Montserrat Medium"/>
                <a:cs typeface="Montserrat Medium"/>
                <a:sym typeface="Montserrat Medium"/>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2" name="Google Shape;72;p24"/>
          <p:cNvSpPr txBox="1"/>
          <p:nvPr>
            <p:ph idx="2" type="body"/>
          </p:nvPr>
        </p:nvSpPr>
        <p:spPr>
          <a:xfrm>
            <a:off x="839789" y="3072445"/>
            <a:ext cx="5682932" cy="2625727"/>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rgbClr val="404040"/>
              </a:buClr>
              <a:buSzPts val="2400"/>
              <a:buFont typeface="Arial"/>
              <a:buChar char="•"/>
              <a:defRPr b="0" i="0" sz="2400" u="none" cap="none" strike="noStrike">
                <a:solidFill>
                  <a:srgbClr val="404040"/>
                </a:solidFill>
                <a:latin typeface="Montserrat Medium"/>
                <a:ea typeface="Montserrat Medium"/>
                <a:cs typeface="Montserrat Medium"/>
                <a:sym typeface="Montserrat Medium"/>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24"/>
          <p:cNvSpPr txBox="1"/>
          <p:nvPr>
            <p:ph idx="3" type="body"/>
          </p:nvPr>
        </p:nvSpPr>
        <p:spPr>
          <a:xfrm>
            <a:off x="7807960" y="2051684"/>
            <a:ext cx="3967480"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Montserrat Medium"/>
                <a:ea typeface="Montserrat Medium"/>
                <a:cs typeface="Montserrat Medium"/>
                <a:sym typeface="Montserrat Medium"/>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4" name="Google Shape;74;p24"/>
          <p:cNvSpPr txBox="1"/>
          <p:nvPr>
            <p:ph idx="4" type="body"/>
          </p:nvPr>
        </p:nvSpPr>
        <p:spPr>
          <a:xfrm>
            <a:off x="7807960" y="3072445"/>
            <a:ext cx="3967480" cy="2625727"/>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Montserrat Medium"/>
                <a:ea typeface="Montserrat Medium"/>
                <a:cs typeface="Montserrat Medium"/>
                <a:sym typeface="Montserrat Medium"/>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24"/>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4"/>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4"/>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ido con título">
  <p:cSld name="1_Contenido con título">
    <p:bg>
      <p:bgPr>
        <a:blipFill>
          <a:blip r:embed="rId2">
            <a:alphaModFix/>
          </a:blip>
          <a:stretch>
            <a:fillRect/>
          </a:stretch>
        </a:blipFill>
      </p:bgPr>
    </p:bg>
    <p:spTree>
      <p:nvGrpSpPr>
        <p:cNvPr id="78" name="Shape 78"/>
        <p:cNvGrpSpPr/>
        <p:nvPr/>
      </p:nvGrpSpPr>
      <p:grpSpPr>
        <a:xfrm>
          <a:off x="0" y="0"/>
          <a:ext cx="0" cy="0"/>
          <a:chOff x="0" y="0"/>
          <a:chExt cx="0" cy="0"/>
        </a:xfrm>
      </p:grpSpPr>
      <p:sp>
        <p:nvSpPr>
          <p:cNvPr id="79" name="Google Shape;79;p25"/>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25"/>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25"/>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82" name="Google Shape;82;p25"/>
          <p:cNvSpPr txBox="1"/>
          <p:nvPr>
            <p:ph idx="1" type="body"/>
          </p:nvPr>
        </p:nvSpPr>
        <p:spPr>
          <a:xfrm>
            <a:off x="1088397" y="3148034"/>
            <a:ext cx="10126721" cy="561931"/>
          </a:xfrm>
          <a:prstGeom prst="rect">
            <a:avLst/>
          </a:prstGeom>
          <a:noFill/>
          <a:ln>
            <a:noFill/>
          </a:ln>
        </p:spPr>
        <p:txBody>
          <a:bodyPr anchorCtr="0" anchor="t" bIns="45700" lIns="91425" spcFirstLastPara="1" rIns="91425" wrap="square" tIns="45700">
            <a:normAutofit/>
          </a:bodyPr>
          <a:lstStyle>
            <a:lvl1pPr indent="-228600" lvl="0" marL="457200" marR="0" rtl="0" algn="ctr">
              <a:lnSpc>
                <a:spcPct val="90000"/>
              </a:lnSpc>
              <a:spcBef>
                <a:spcPts val="1000"/>
              </a:spcBef>
              <a:spcAft>
                <a:spcPts val="0"/>
              </a:spcAft>
              <a:buClr>
                <a:srgbClr val="DEC9A2"/>
              </a:buClr>
              <a:buSzPts val="4000"/>
              <a:buFont typeface="Arial"/>
              <a:buNone/>
              <a:defRPr b="0" i="0" sz="4000" u="none" cap="none" strike="noStrike">
                <a:solidFill>
                  <a:srgbClr val="DEC9A2"/>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p:cSld name="Contenido con título">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p26"/>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6"/>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26"/>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87" name="Google Shape;87;p26"/>
          <p:cNvSpPr txBox="1"/>
          <p:nvPr>
            <p:ph idx="1" type="body"/>
          </p:nvPr>
        </p:nvSpPr>
        <p:spPr>
          <a:xfrm>
            <a:off x="1088397" y="3148034"/>
            <a:ext cx="10126721" cy="561931"/>
          </a:xfrm>
          <a:prstGeom prst="rect">
            <a:avLst/>
          </a:prstGeom>
          <a:noFill/>
          <a:ln>
            <a:noFill/>
          </a:ln>
        </p:spPr>
        <p:txBody>
          <a:bodyPr anchorCtr="0" anchor="t" bIns="45700" lIns="91425" spcFirstLastPara="1" rIns="91425" wrap="square" tIns="45700">
            <a:normAutofit/>
          </a:bodyPr>
          <a:lstStyle>
            <a:lvl1pPr indent="-228600" lvl="0" marL="457200" marR="0" rtl="0" algn="ctr">
              <a:lnSpc>
                <a:spcPct val="90000"/>
              </a:lnSpc>
              <a:spcBef>
                <a:spcPts val="1000"/>
              </a:spcBef>
              <a:spcAft>
                <a:spcPts val="0"/>
              </a:spcAft>
              <a:buClr>
                <a:srgbClr val="6E152E"/>
              </a:buClr>
              <a:buSzPts val="4000"/>
              <a:buFont typeface="Arial"/>
              <a:buNone/>
              <a:defRPr b="0" i="0" sz="4000" u="none" cap="none" strike="noStrike">
                <a:solidFill>
                  <a:srgbClr val="6E152E"/>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seño personalizado">
  <p:cSld name="2_Diseño personalizado">
    <p:bg>
      <p:bgPr>
        <a:blipFill>
          <a:blip r:embed="rId2">
            <a:alphaModFix/>
          </a:blip>
          <a:stretch>
            <a:fillRect/>
          </a:stretch>
        </a:blipFill>
      </p:bgPr>
    </p:bg>
    <p:spTree>
      <p:nvGrpSpPr>
        <p:cNvPr id="88" name="Shape 88"/>
        <p:cNvGrpSpPr/>
        <p:nvPr/>
      </p:nvGrpSpPr>
      <p:grpSpPr>
        <a:xfrm>
          <a:off x="0" y="0"/>
          <a:ext cx="0" cy="0"/>
          <a:chOff x="0" y="0"/>
          <a:chExt cx="0" cy="0"/>
        </a:xfrm>
      </p:grpSpPr>
      <p:sp>
        <p:nvSpPr>
          <p:cNvPr id="89" name="Google Shape;89;p27"/>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7"/>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7"/>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92" name="Google Shape;92;p27"/>
          <p:cNvSpPr txBox="1"/>
          <p:nvPr>
            <p:ph type="title"/>
          </p:nvPr>
        </p:nvSpPr>
        <p:spPr>
          <a:xfrm>
            <a:off x="381000" y="562928"/>
            <a:ext cx="11424920" cy="106085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6E152E"/>
              </a:buClr>
              <a:buSzPts val="4000"/>
              <a:buFont typeface="Montserrat SemiBold"/>
              <a:buNone/>
              <a:defRPr b="0" i="0" sz="40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3" name="Google Shape;93;p27"/>
          <p:cNvSpPr txBox="1"/>
          <p:nvPr>
            <p:ph idx="1" type="body"/>
          </p:nvPr>
        </p:nvSpPr>
        <p:spPr>
          <a:xfrm>
            <a:off x="381002" y="1865811"/>
            <a:ext cx="5532119" cy="410432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04040"/>
              </a:buClr>
              <a:buSzPts val="2400"/>
              <a:buFont typeface="Arial"/>
              <a:buNone/>
              <a:defRPr b="0" i="0" sz="2400" u="none" cap="none" strike="noStrike">
                <a:solidFill>
                  <a:srgbClr val="404040"/>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27"/>
          <p:cNvSpPr txBox="1"/>
          <p:nvPr>
            <p:ph idx="2" type="body"/>
          </p:nvPr>
        </p:nvSpPr>
        <p:spPr>
          <a:xfrm>
            <a:off x="6233160" y="1865811"/>
            <a:ext cx="5572760" cy="410432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04040"/>
              </a:buClr>
              <a:buSzPts val="2400"/>
              <a:buFont typeface="Arial"/>
              <a:buNone/>
              <a:defRPr b="0" i="0" sz="2400" u="none" cap="none" strike="noStrike">
                <a:solidFill>
                  <a:srgbClr val="404040"/>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p:cSld name="Encabezado de sección">
    <p:bg>
      <p:bgPr>
        <a:blipFill>
          <a:blip r:embed="rId2">
            <a:alphaModFix/>
          </a:blip>
          <a:stretch>
            <a:fillRect/>
          </a:stretch>
        </a:blipFill>
      </p:bgPr>
    </p:bg>
    <p:spTree>
      <p:nvGrpSpPr>
        <p:cNvPr id="95" name="Shape 95"/>
        <p:cNvGrpSpPr/>
        <p:nvPr/>
      </p:nvGrpSpPr>
      <p:grpSpPr>
        <a:xfrm>
          <a:off x="0" y="0"/>
          <a:ext cx="0" cy="0"/>
          <a:chOff x="0" y="0"/>
          <a:chExt cx="0" cy="0"/>
        </a:xfrm>
      </p:grpSpPr>
      <p:sp>
        <p:nvSpPr>
          <p:cNvPr id="96" name="Google Shape;96;p28"/>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8"/>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28"/>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99" name="Google Shape;99;p28"/>
          <p:cNvSpPr txBox="1"/>
          <p:nvPr>
            <p:ph type="title"/>
          </p:nvPr>
        </p:nvSpPr>
        <p:spPr>
          <a:xfrm>
            <a:off x="831850" y="784707"/>
            <a:ext cx="10521951" cy="1806095"/>
          </a:xfrm>
          <a:prstGeom prst="rect">
            <a:avLst/>
          </a:prstGeom>
          <a:noFill/>
          <a:ln>
            <a:noFill/>
          </a:ln>
        </p:spPr>
        <p:txBody>
          <a:bodyPr anchorCtr="0" anchor="b" bIns="45700" lIns="91425" spcFirstLastPara="1" rIns="91425" wrap="square" tIns="45700">
            <a:normAutofit/>
          </a:bodyPr>
          <a:lstStyle>
            <a:lvl1pPr lvl="0" marR="0" rtl="0" algn="ctr">
              <a:lnSpc>
                <a:spcPct val="90000"/>
              </a:lnSpc>
              <a:spcBef>
                <a:spcPts val="0"/>
              </a:spcBef>
              <a:spcAft>
                <a:spcPts val="0"/>
              </a:spcAft>
              <a:buClr>
                <a:srgbClr val="6E152E"/>
              </a:buClr>
              <a:buSzPts val="4400"/>
              <a:buFont typeface="Montserrat SemiBold"/>
              <a:buNone/>
              <a:defRPr b="1" i="0" sz="44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0" name="Google Shape;100;p28"/>
          <p:cNvSpPr txBox="1"/>
          <p:nvPr>
            <p:ph idx="1" type="body"/>
          </p:nvPr>
        </p:nvSpPr>
        <p:spPr>
          <a:xfrm>
            <a:off x="831851" y="2956561"/>
            <a:ext cx="10515600" cy="220805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88888"/>
              </a:buClr>
              <a:buSzPts val="2400"/>
              <a:buFont typeface="Arial"/>
              <a:buNone/>
              <a:defRPr b="0" i="0" sz="2400" u="none" cap="none" strike="noStrike">
                <a:solidFill>
                  <a:srgbClr val="888888"/>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a de título">
  <p:cSld name="1_Diapositiva de título">
    <p:bg>
      <p:bgPr>
        <a:blipFill>
          <a:blip r:embed="rId2">
            <a:alphaModFix/>
          </a:blip>
          <a:stretch>
            <a:fillRect/>
          </a:stretch>
        </a:blipFill>
      </p:bgPr>
    </p:bg>
    <p:spTree>
      <p:nvGrpSpPr>
        <p:cNvPr id="19" name="Shape 19"/>
        <p:cNvGrpSpPr/>
        <p:nvPr/>
      </p:nvGrpSpPr>
      <p:grpSpPr>
        <a:xfrm>
          <a:off x="0" y="0"/>
          <a:ext cx="0" cy="0"/>
          <a:chOff x="0" y="0"/>
          <a:chExt cx="0" cy="0"/>
        </a:xfrm>
      </p:grpSpPr>
      <p:sp>
        <p:nvSpPr>
          <p:cNvPr id="20" name="Google Shape;20;p16"/>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6"/>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6"/>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23" name="Google Shape;23;p16"/>
          <p:cNvSpPr txBox="1"/>
          <p:nvPr>
            <p:ph type="title"/>
          </p:nvPr>
        </p:nvSpPr>
        <p:spPr>
          <a:xfrm>
            <a:off x="363220" y="1964531"/>
            <a:ext cx="11465560" cy="132556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6E152E"/>
              </a:buClr>
              <a:buSzPts val="4400"/>
              <a:buFont typeface="Montserrat SemiBold"/>
              <a:buNone/>
              <a:defRPr b="0" i="0" sz="44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 name="Google Shape;24;p16"/>
          <p:cNvSpPr txBox="1"/>
          <p:nvPr>
            <p:ph idx="1" type="body"/>
          </p:nvPr>
        </p:nvSpPr>
        <p:spPr>
          <a:xfrm>
            <a:off x="363220" y="3429001"/>
            <a:ext cx="11465560" cy="1137921"/>
          </a:xfrm>
          <a:prstGeom prst="rect">
            <a:avLst/>
          </a:prstGeom>
          <a:noFill/>
          <a:ln>
            <a:noFill/>
          </a:ln>
        </p:spPr>
        <p:txBody>
          <a:bodyPr anchorCtr="0" anchor="t" bIns="45700" lIns="91425" spcFirstLastPara="1" rIns="91425" wrap="square" tIns="45700">
            <a:normAutofit/>
          </a:bodyPr>
          <a:lstStyle>
            <a:lvl1pPr indent="-228600" lvl="0" marL="457200" marR="0" rtl="0" algn="ctr">
              <a:lnSpc>
                <a:spcPct val="90000"/>
              </a:lnSpc>
              <a:spcBef>
                <a:spcPts val="1000"/>
              </a:spcBef>
              <a:spcAft>
                <a:spcPts val="0"/>
              </a:spcAft>
              <a:buClr>
                <a:srgbClr val="BC945A"/>
              </a:buClr>
              <a:buSzPts val="2400"/>
              <a:buFont typeface="Arial"/>
              <a:buNone/>
              <a:defRPr b="0" i="0" sz="2400" u="none" cap="none" strike="noStrike">
                <a:solidFill>
                  <a:srgbClr val="BC945A"/>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ítulo y objetos" type="obj">
  <p:cSld name="OBJECT">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17"/>
          <p:cNvSpPr txBox="1"/>
          <p:nvPr>
            <p:ph type="title"/>
          </p:nvPr>
        </p:nvSpPr>
        <p:spPr>
          <a:xfrm>
            <a:off x="426720" y="555683"/>
            <a:ext cx="4114800" cy="102914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6E152E"/>
              </a:buClr>
              <a:buSzPts val="4000"/>
              <a:buFont typeface="Montserrat SemiBold"/>
              <a:buNone/>
              <a:defRPr b="0" i="0" sz="40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 name="Google Shape;27;p17"/>
          <p:cNvSpPr txBox="1"/>
          <p:nvPr>
            <p:ph idx="1" type="body"/>
          </p:nvPr>
        </p:nvSpPr>
        <p:spPr>
          <a:xfrm>
            <a:off x="4988560" y="1825625"/>
            <a:ext cx="6365240" cy="435133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04040"/>
              </a:buClr>
              <a:buSzPts val="2400"/>
              <a:buFont typeface="Arial"/>
              <a:buNone/>
              <a:defRPr b="0" i="0" sz="2400" u="none" cap="none" strike="noStrike">
                <a:solidFill>
                  <a:srgbClr val="404040"/>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7"/>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7"/>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7"/>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Encabezado de sección">
  <p:cSld name="1_Encabezado de sección">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18"/>
          <p:cNvSpPr txBox="1"/>
          <p:nvPr>
            <p:ph type="title"/>
          </p:nvPr>
        </p:nvSpPr>
        <p:spPr>
          <a:xfrm>
            <a:off x="831850" y="784707"/>
            <a:ext cx="10521951" cy="1806095"/>
          </a:xfrm>
          <a:prstGeom prst="rect">
            <a:avLst/>
          </a:prstGeom>
          <a:noFill/>
          <a:ln>
            <a:noFill/>
          </a:ln>
        </p:spPr>
        <p:txBody>
          <a:bodyPr anchorCtr="0" anchor="b" bIns="45700" lIns="91425" spcFirstLastPara="1" rIns="91425" wrap="square" tIns="45700">
            <a:normAutofit/>
          </a:bodyPr>
          <a:lstStyle>
            <a:lvl1pPr lvl="0" marR="0" rtl="0" algn="ctr">
              <a:lnSpc>
                <a:spcPct val="90000"/>
              </a:lnSpc>
              <a:spcBef>
                <a:spcPts val="0"/>
              </a:spcBef>
              <a:spcAft>
                <a:spcPts val="0"/>
              </a:spcAft>
              <a:buClr>
                <a:srgbClr val="6E152E"/>
              </a:buClr>
              <a:buSzPts val="4400"/>
              <a:buFont typeface="Montserrat SemiBold"/>
              <a:buNone/>
              <a:defRPr b="1" i="0" sz="44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 name="Google Shape;33;p18"/>
          <p:cNvSpPr txBox="1"/>
          <p:nvPr>
            <p:ph idx="1" type="body"/>
          </p:nvPr>
        </p:nvSpPr>
        <p:spPr>
          <a:xfrm>
            <a:off x="831851" y="2956561"/>
            <a:ext cx="10515600" cy="220805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88888"/>
              </a:buClr>
              <a:buSzPts val="2400"/>
              <a:buFont typeface="Arial"/>
              <a:buNone/>
              <a:defRPr b="0" i="0" sz="2400" u="none" cap="none" strike="noStrike">
                <a:solidFill>
                  <a:srgbClr val="888888"/>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34" name="Google Shape;34;p18"/>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8"/>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8"/>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Encabezado de sección">
  <p:cSld name="2_Encabezado de sección">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19"/>
          <p:cNvSpPr txBox="1"/>
          <p:nvPr>
            <p:ph type="title"/>
          </p:nvPr>
        </p:nvSpPr>
        <p:spPr>
          <a:xfrm>
            <a:off x="5496560" y="996581"/>
            <a:ext cx="572008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6E152E"/>
              </a:buClr>
              <a:buSzPts val="4400"/>
              <a:buFont typeface="Montserrat SemiBold"/>
              <a:buNone/>
              <a:defRPr b="1" i="0" sz="44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9" name="Google Shape;39;p19"/>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9"/>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19"/>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20"/>
          <p:cNvSpPr txBox="1"/>
          <p:nvPr>
            <p:ph type="title"/>
          </p:nvPr>
        </p:nvSpPr>
        <p:spPr>
          <a:xfrm>
            <a:off x="381000" y="562928"/>
            <a:ext cx="1142492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6E152E"/>
              </a:buClr>
              <a:buSzPts val="4000"/>
              <a:buFont typeface="Montserrat SemiBold"/>
              <a:buNone/>
              <a:defRPr b="0" i="0" sz="40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 name="Google Shape;44;p20"/>
          <p:cNvSpPr txBox="1"/>
          <p:nvPr>
            <p:ph idx="1" type="body"/>
          </p:nvPr>
        </p:nvSpPr>
        <p:spPr>
          <a:xfrm>
            <a:off x="381002" y="2072640"/>
            <a:ext cx="5532119" cy="410432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04040"/>
              </a:buClr>
              <a:buSzPts val="2400"/>
              <a:buFont typeface="Arial"/>
              <a:buNone/>
              <a:defRPr b="0" i="0" sz="2400" u="none" cap="none" strike="noStrike">
                <a:solidFill>
                  <a:srgbClr val="404040"/>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p20"/>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0"/>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0"/>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48" name="Google Shape;48;p20"/>
          <p:cNvSpPr txBox="1"/>
          <p:nvPr>
            <p:ph idx="2" type="body"/>
          </p:nvPr>
        </p:nvSpPr>
        <p:spPr>
          <a:xfrm>
            <a:off x="6233160" y="2072640"/>
            <a:ext cx="5572760" cy="410432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04040"/>
              </a:buClr>
              <a:buSzPts val="2400"/>
              <a:buFont typeface="Arial"/>
              <a:buNone/>
              <a:defRPr b="0" i="0" sz="2400" u="none" cap="none" strike="noStrike">
                <a:solidFill>
                  <a:srgbClr val="404040"/>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p:cSld name="Dos objetos">
    <p:bg>
      <p:bgPr>
        <a:blipFill>
          <a:blip r:embed="rId2">
            <a:alphaModFix/>
          </a:blip>
          <a:stretch>
            <a:fillRect/>
          </a:stretch>
        </a:blipFill>
      </p:bgPr>
    </p:bg>
    <p:spTree>
      <p:nvGrpSpPr>
        <p:cNvPr id="49" name="Shape 49"/>
        <p:cNvGrpSpPr/>
        <p:nvPr/>
      </p:nvGrpSpPr>
      <p:grpSpPr>
        <a:xfrm>
          <a:off x="0" y="0"/>
          <a:ext cx="0" cy="0"/>
          <a:chOff x="0" y="0"/>
          <a:chExt cx="0" cy="0"/>
        </a:xfrm>
      </p:grpSpPr>
      <p:sp>
        <p:nvSpPr>
          <p:cNvPr id="50" name="Google Shape;50;p21"/>
          <p:cNvSpPr txBox="1"/>
          <p:nvPr>
            <p:ph idx="1" type="body"/>
          </p:nvPr>
        </p:nvSpPr>
        <p:spPr>
          <a:xfrm>
            <a:off x="369653" y="2164080"/>
            <a:ext cx="4008847" cy="401288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21"/>
          <p:cNvSpPr txBox="1"/>
          <p:nvPr>
            <p:ph idx="2" type="body"/>
          </p:nvPr>
        </p:nvSpPr>
        <p:spPr>
          <a:xfrm>
            <a:off x="4996544" y="2164080"/>
            <a:ext cx="6357257" cy="4012883"/>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21"/>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Montserrat"/>
                <a:ea typeface="Montserrat"/>
                <a:cs typeface="Montserrat"/>
                <a:sym typeface="Montserrat"/>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1"/>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Montserrat"/>
                <a:ea typeface="Montserrat"/>
                <a:cs typeface="Montserrat"/>
                <a:sym typeface="Montserrat"/>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1"/>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rgbClr val="888888"/>
                </a:solidFill>
                <a:latin typeface="Montserrat"/>
                <a:ea typeface="Montserrat"/>
                <a:cs typeface="Montserrat"/>
                <a:sym typeface="Montserrat"/>
              </a:defRPr>
            </a:lvl1pPr>
            <a:lvl2pPr indent="0" lvl="1" marL="0" algn="r">
              <a:spcBef>
                <a:spcPts val="0"/>
              </a:spcBef>
              <a:buNone/>
              <a:defRPr b="0" i="0" sz="1200" u="none" cap="none" strike="noStrike">
                <a:solidFill>
                  <a:srgbClr val="888888"/>
                </a:solidFill>
                <a:latin typeface="Montserrat"/>
                <a:ea typeface="Montserrat"/>
                <a:cs typeface="Montserrat"/>
                <a:sym typeface="Montserrat"/>
              </a:defRPr>
            </a:lvl2pPr>
            <a:lvl3pPr indent="0" lvl="2" marL="0" algn="r">
              <a:spcBef>
                <a:spcPts val="0"/>
              </a:spcBef>
              <a:buNone/>
              <a:defRPr b="0" i="0" sz="1200" u="none" cap="none" strike="noStrike">
                <a:solidFill>
                  <a:srgbClr val="888888"/>
                </a:solidFill>
                <a:latin typeface="Montserrat"/>
                <a:ea typeface="Montserrat"/>
                <a:cs typeface="Montserrat"/>
                <a:sym typeface="Montserrat"/>
              </a:defRPr>
            </a:lvl3pPr>
            <a:lvl4pPr indent="0" lvl="3" marL="0" algn="r">
              <a:spcBef>
                <a:spcPts val="0"/>
              </a:spcBef>
              <a:buNone/>
              <a:defRPr b="0" i="0" sz="1200" u="none" cap="none" strike="noStrike">
                <a:solidFill>
                  <a:srgbClr val="888888"/>
                </a:solidFill>
                <a:latin typeface="Montserrat"/>
                <a:ea typeface="Montserrat"/>
                <a:cs typeface="Montserrat"/>
                <a:sym typeface="Montserrat"/>
              </a:defRPr>
            </a:lvl4pPr>
            <a:lvl5pPr indent="0" lvl="4" marL="0" algn="r">
              <a:spcBef>
                <a:spcPts val="0"/>
              </a:spcBef>
              <a:buNone/>
              <a:defRPr b="0" i="0" sz="1200" u="none" cap="none" strike="noStrike">
                <a:solidFill>
                  <a:srgbClr val="888888"/>
                </a:solidFill>
                <a:latin typeface="Montserrat"/>
                <a:ea typeface="Montserrat"/>
                <a:cs typeface="Montserrat"/>
                <a:sym typeface="Montserrat"/>
              </a:defRPr>
            </a:lvl5pPr>
            <a:lvl6pPr indent="0" lvl="5" marL="0" algn="r">
              <a:spcBef>
                <a:spcPts val="0"/>
              </a:spcBef>
              <a:buNone/>
              <a:defRPr b="0" i="0" sz="1200" u="none" cap="none" strike="noStrike">
                <a:solidFill>
                  <a:srgbClr val="888888"/>
                </a:solidFill>
                <a:latin typeface="Montserrat"/>
                <a:ea typeface="Montserrat"/>
                <a:cs typeface="Montserrat"/>
                <a:sym typeface="Montserrat"/>
              </a:defRPr>
            </a:lvl6pPr>
            <a:lvl7pPr indent="0" lvl="6" marL="0" algn="r">
              <a:spcBef>
                <a:spcPts val="0"/>
              </a:spcBef>
              <a:buNone/>
              <a:defRPr b="0" i="0" sz="1200" u="none" cap="none" strike="noStrike">
                <a:solidFill>
                  <a:srgbClr val="888888"/>
                </a:solidFill>
                <a:latin typeface="Montserrat"/>
                <a:ea typeface="Montserrat"/>
                <a:cs typeface="Montserrat"/>
                <a:sym typeface="Montserrat"/>
              </a:defRPr>
            </a:lvl7pPr>
            <a:lvl8pPr indent="0" lvl="7" marL="0" algn="r">
              <a:spcBef>
                <a:spcPts val="0"/>
              </a:spcBef>
              <a:buNone/>
              <a:defRPr b="0" i="0" sz="1200" u="none" cap="none" strike="noStrike">
                <a:solidFill>
                  <a:srgbClr val="888888"/>
                </a:solidFill>
                <a:latin typeface="Montserrat"/>
                <a:ea typeface="Montserrat"/>
                <a:cs typeface="Montserrat"/>
                <a:sym typeface="Montserrat"/>
              </a:defRPr>
            </a:lvl8pPr>
            <a:lvl9pPr indent="0" lvl="8" marL="0" algn="r">
              <a:spcBef>
                <a:spcPts val="0"/>
              </a:spcBef>
              <a:buNone/>
              <a:defRPr b="0" i="0" sz="1200" u="none" cap="none" strike="noStrike">
                <a:solidFill>
                  <a:srgbClr val="888888"/>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s-MX"/>
              <a:t>‹#›</a:t>
            </a:fld>
            <a:endParaRPr/>
          </a:p>
        </p:txBody>
      </p:sp>
      <p:sp>
        <p:nvSpPr>
          <p:cNvPr id="55" name="Google Shape;55;p21"/>
          <p:cNvSpPr txBox="1"/>
          <p:nvPr/>
        </p:nvSpPr>
        <p:spPr>
          <a:xfrm>
            <a:off x="838200" y="1669777"/>
            <a:ext cx="10515600" cy="1325563"/>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A42145"/>
              </a:buClr>
              <a:buSzPts val="4400"/>
              <a:buFont typeface="Montserrat SemiBold"/>
              <a:buNone/>
            </a:pPr>
            <a:r>
              <a:t/>
            </a:r>
            <a:endParaRPr b="0" i="0" sz="4400" u="none" cap="none" strike="noStrike">
              <a:solidFill>
                <a:srgbClr val="A42145"/>
              </a:solidFill>
              <a:latin typeface="Montserrat SemiBold"/>
              <a:ea typeface="Montserrat SemiBold"/>
              <a:cs typeface="Montserrat SemiBold"/>
              <a:sym typeface="Montserrat SemiBold"/>
            </a:endParaRPr>
          </a:p>
        </p:txBody>
      </p:sp>
      <p:sp>
        <p:nvSpPr>
          <p:cNvPr id="56" name="Google Shape;56;p21"/>
          <p:cNvSpPr txBox="1"/>
          <p:nvPr>
            <p:ph idx="3" type="body"/>
          </p:nvPr>
        </p:nvSpPr>
        <p:spPr>
          <a:xfrm>
            <a:off x="370114" y="366714"/>
            <a:ext cx="4008847" cy="1303337"/>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6E152E"/>
              </a:buClr>
              <a:buSzPts val="3200"/>
              <a:buFont typeface="Arial"/>
              <a:buNone/>
              <a:defRPr b="0" i="0" sz="3200" u="none" cap="none" strike="noStrike">
                <a:solidFill>
                  <a:srgbClr val="6E152E"/>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ítulo y objetos">
  <p:cSld name="4_Título y objetos">
    <p:bg>
      <p:bgPr>
        <a:blipFill>
          <a:blip r:embed="rId2">
            <a:alphaModFix/>
          </a:blip>
          <a:stretch>
            <a:fillRect/>
          </a:stretch>
        </a:blipFill>
      </p:bgPr>
    </p:bg>
    <p:spTree>
      <p:nvGrpSpPr>
        <p:cNvPr id="57" name="Shape 57"/>
        <p:cNvGrpSpPr/>
        <p:nvPr/>
      </p:nvGrpSpPr>
      <p:grpSpPr>
        <a:xfrm>
          <a:off x="0" y="0"/>
          <a:ext cx="0" cy="0"/>
          <a:chOff x="0" y="0"/>
          <a:chExt cx="0" cy="0"/>
        </a:xfrm>
      </p:grpSpPr>
      <p:sp>
        <p:nvSpPr>
          <p:cNvPr id="58" name="Google Shape;58;p22"/>
          <p:cNvSpPr txBox="1"/>
          <p:nvPr>
            <p:ph type="title"/>
          </p:nvPr>
        </p:nvSpPr>
        <p:spPr>
          <a:xfrm>
            <a:off x="398780" y="568860"/>
            <a:ext cx="4155440" cy="132556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rgbClr val="6E152E"/>
              </a:buClr>
              <a:buSzPts val="4000"/>
              <a:buFont typeface="Montserrat SemiBold"/>
              <a:buNone/>
              <a:defRPr b="0" i="0" sz="40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 name="Google Shape;59;p22"/>
          <p:cNvSpPr txBox="1"/>
          <p:nvPr>
            <p:ph idx="1" type="body"/>
          </p:nvPr>
        </p:nvSpPr>
        <p:spPr>
          <a:xfrm>
            <a:off x="5029200" y="1825625"/>
            <a:ext cx="6324600" cy="435133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04040"/>
              </a:buClr>
              <a:buSzPts val="2400"/>
              <a:buFont typeface="Arial"/>
              <a:buNone/>
              <a:defRPr b="0" i="0" sz="2400" u="none" cap="none" strike="noStrike">
                <a:solidFill>
                  <a:srgbClr val="404040"/>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22"/>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2"/>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22"/>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ítulo y objetos">
  <p:cSld name="6_Título y objetos">
    <p:bg>
      <p:bgPr>
        <a:blipFill>
          <a:blip r:embed="rId2">
            <a:alphaModFix/>
          </a:blip>
          <a:stretch>
            <a:fillRect/>
          </a:stretch>
        </a:blipFill>
      </p:bgPr>
    </p:bg>
    <p:spTree>
      <p:nvGrpSpPr>
        <p:cNvPr id="63" name="Shape 63"/>
        <p:cNvGrpSpPr/>
        <p:nvPr/>
      </p:nvGrpSpPr>
      <p:grpSpPr>
        <a:xfrm>
          <a:off x="0" y="0"/>
          <a:ext cx="0" cy="0"/>
          <a:chOff x="0" y="0"/>
          <a:chExt cx="0" cy="0"/>
        </a:xfrm>
      </p:grpSpPr>
      <p:sp>
        <p:nvSpPr>
          <p:cNvPr id="64" name="Google Shape;64;p23"/>
          <p:cNvSpPr txBox="1"/>
          <p:nvPr>
            <p:ph type="title"/>
          </p:nvPr>
        </p:nvSpPr>
        <p:spPr>
          <a:xfrm>
            <a:off x="274318" y="578803"/>
            <a:ext cx="4036423" cy="126047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rgbClr val="6E152E"/>
              </a:buClr>
              <a:buSzPts val="3900"/>
              <a:buFont typeface="Montserrat SemiBold"/>
              <a:buNone/>
              <a:defRPr b="0" i="0" sz="3900" u="none" cap="none" strike="noStrike">
                <a:solidFill>
                  <a:srgbClr val="6E152E"/>
                </a:solidFill>
                <a:latin typeface="Montserrat SemiBold"/>
                <a:ea typeface="Montserrat SemiBold"/>
                <a:cs typeface="Montserrat SemiBold"/>
                <a:sym typeface="Montserrat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5" name="Google Shape;65;p23"/>
          <p:cNvSpPr txBox="1"/>
          <p:nvPr>
            <p:ph idx="1" type="body"/>
          </p:nvPr>
        </p:nvSpPr>
        <p:spPr>
          <a:xfrm>
            <a:off x="4785360" y="1209041"/>
            <a:ext cx="6568440" cy="496792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04040"/>
              </a:buClr>
              <a:buSzPts val="2400"/>
              <a:buFont typeface="Arial"/>
              <a:buNone/>
              <a:defRPr b="0" i="0" sz="2400" u="none" cap="none" strike="noStrike">
                <a:solidFill>
                  <a:srgbClr val="404040"/>
                </a:solidFill>
                <a:latin typeface="Montserrat SemiBold"/>
                <a:ea typeface="Montserrat SemiBold"/>
                <a:cs typeface="Montserrat SemiBold"/>
                <a:sym typeface="Montserrat Semi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23"/>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3"/>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3"/>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4"/>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 name="Google Shape;11;p14"/>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 name="Google Shape;12;p14"/>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
          <p:cNvSpPr txBox="1"/>
          <p:nvPr>
            <p:ph type="title"/>
          </p:nvPr>
        </p:nvSpPr>
        <p:spPr>
          <a:xfrm>
            <a:off x="363220" y="1955870"/>
            <a:ext cx="11465560" cy="1325563"/>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DEC9A2"/>
              </a:buClr>
              <a:buSzPts val="4400"/>
              <a:buFont typeface="Montserrat SemiBold"/>
              <a:buNone/>
            </a:pPr>
            <a:r>
              <a:rPr lang="es-MX"/>
              <a:t>TÍTULO DE</a:t>
            </a:r>
            <a:br>
              <a:rPr lang="es-MX"/>
            </a:br>
            <a:r>
              <a:rPr lang="es-MX"/>
              <a:t>PRESENTACIÓN</a:t>
            </a:r>
            <a:endParaRPr/>
          </a:p>
        </p:txBody>
      </p:sp>
      <p:sp>
        <p:nvSpPr>
          <p:cNvPr id="107" name="Google Shape;107;p1"/>
          <p:cNvSpPr txBox="1"/>
          <p:nvPr>
            <p:ph idx="1" type="body"/>
          </p:nvPr>
        </p:nvSpPr>
        <p:spPr>
          <a:xfrm>
            <a:off x="363220" y="3460818"/>
            <a:ext cx="11465560" cy="11379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s-MX"/>
              <a:t>SUBTÍTULO DE LA PRESENTACIÓN</a:t>
            </a:r>
            <a:endParaRPr/>
          </a:p>
        </p:txBody>
      </p:sp>
      <p:pic>
        <p:nvPicPr>
          <p:cNvPr id="108" name="Google Shape;108;p1"/>
          <p:cNvPicPr preferRelativeResize="0"/>
          <p:nvPr/>
        </p:nvPicPr>
        <p:blipFill rotWithShape="1">
          <a:blip r:embed="rId3">
            <a:alphaModFix/>
          </a:blip>
          <a:srcRect b="0" l="0" r="0" t="0"/>
          <a:stretch/>
        </p:blipFill>
        <p:spPr>
          <a:xfrm>
            <a:off x="5009261" y="4966255"/>
            <a:ext cx="0" cy="0"/>
          </a:xfrm>
          <a:prstGeom prst="rect">
            <a:avLst/>
          </a:prstGeom>
          <a:noFill/>
          <a:ln>
            <a:noFill/>
          </a:ln>
        </p:spPr>
      </p:pic>
      <p:pic>
        <p:nvPicPr>
          <p:cNvPr id="109" name="Google Shape;109;p1"/>
          <p:cNvPicPr preferRelativeResize="0"/>
          <p:nvPr/>
        </p:nvPicPr>
        <p:blipFill rotWithShape="1">
          <a:blip r:embed="rId4">
            <a:alphaModFix/>
          </a:blip>
          <a:srcRect b="0" l="0" r="0" t="0"/>
          <a:stretch/>
        </p:blipFill>
        <p:spPr>
          <a:xfrm>
            <a:off x="2801069" y="5474632"/>
            <a:ext cx="6007266" cy="107185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0"/>
          <p:cNvSpPr txBox="1"/>
          <p:nvPr>
            <p:ph type="title"/>
          </p:nvPr>
        </p:nvSpPr>
        <p:spPr>
          <a:xfrm>
            <a:off x="274318" y="578803"/>
            <a:ext cx="4036423" cy="126047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6E152E"/>
              </a:buClr>
              <a:buSzPts val="3900"/>
              <a:buFont typeface="Montserrat SemiBold"/>
              <a:buNone/>
            </a:pPr>
            <a:r>
              <a:t/>
            </a:r>
            <a:endParaRPr/>
          </a:p>
        </p:txBody>
      </p:sp>
      <p:sp>
        <p:nvSpPr>
          <p:cNvPr id="194" name="Google Shape;194;p10"/>
          <p:cNvSpPr txBox="1"/>
          <p:nvPr>
            <p:ph idx="1" type="body"/>
          </p:nvPr>
        </p:nvSpPr>
        <p:spPr>
          <a:xfrm>
            <a:off x="4785360" y="1209041"/>
            <a:ext cx="6568440" cy="496792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404040"/>
              </a:buClr>
              <a:buSzPts val="2400"/>
              <a:buNone/>
            </a:pPr>
            <a:r>
              <a:t/>
            </a:r>
            <a:endParaRPr/>
          </a:p>
        </p:txBody>
      </p:sp>
      <p:grpSp>
        <p:nvGrpSpPr>
          <p:cNvPr id="195" name="Google Shape;195;p10"/>
          <p:cNvGrpSpPr/>
          <p:nvPr/>
        </p:nvGrpSpPr>
        <p:grpSpPr>
          <a:xfrm>
            <a:off x="9009888" y="3523553"/>
            <a:ext cx="2782975" cy="2548063"/>
            <a:chOff x="9009888" y="3523553"/>
            <a:chExt cx="2782975" cy="2548063"/>
          </a:xfrm>
        </p:grpSpPr>
        <p:sp>
          <p:nvSpPr>
            <p:cNvPr id="196" name="Google Shape;196;p10"/>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197" name="Google Shape;197;p10"/>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198" name="Google Shape;198;p10"/>
          <p:cNvPicPr preferRelativeResize="0"/>
          <p:nvPr/>
        </p:nvPicPr>
        <p:blipFill rotWithShape="1">
          <a:blip r:embed="rId3">
            <a:alphaModFix/>
          </a:blip>
          <a:srcRect b="0" l="0" r="0" t="0"/>
          <a:stretch/>
        </p:blipFill>
        <p:spPr>
          <a:xfrm>
            <a:off x="8118692" y="74572"/>
            <a:ext cx="4073308" cy="72678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1"/>
          <p:cNvSpPr txBox="1"/>
          <p:nvPr>
            <p:ph type="title"/>
          </p:nvPr>
        </p:nvSpPr>
        <p:spPr>
          <a:xfrm>
            <a:off x="839790" y="829783"/>
            <a:ext cx="5378130" cy="98964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6E152E"/>
              </a:buClr>
              <a:buSzPts val="3200"/>
              <a:buFont typeface="Montserrat SemiBold"/>
              <a:buNone/>
            </a:pPr>
            <a:r>
              <a:t/>
            </a:r>
            <a:endParaRPr/>
          </a:p>
        </p:txBody>
      </p:sp>
      <p:sp>
        <p:nvSpPr>
          <p:cNvPr id="205" name="Google Shape;205;p11"/>
          <p:cNvSpPr txBox="1"/>
          <p:nvPr>
            <p:ph idx="1" type="body"/>
          </p:nvPr>
        </p:nvSpPr>
        <p:spPr>
          <a:xfrm>
            <a:off x="839789" y="2036763"/>
            <a:ext cx="5682932" cy="823912"/>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404040"/>
              </a:buClr>
              <a:buSzPts val="2800"/>
              <a:buNone/>
            </a:pPr>
            <a:r>
              <a:t/>
            </a:r>
            <a:endParaRPr/>
          </a:p>
        </p:txBody>
      </p:sp>
      <p:sp>
        <p:nvSpPr>
          <p:cNvPr id="206" name="Google Shape;206;p11"/>
          <p:cNvSpPr txBox="1"/>
          <p:nvPr>
            <p:ph idx="2" type="body"/>
          </p:nvPr>
        </p:nvSpPr>
        <p:spPr>
          <a:xfrm>
            <a:off x="839789" y="3072445"/>
            <a:ext cx="5682932" cy="2625727"/>
          </a:xfrm>
          <a:prstGeom prst="rect">
            <a:avLst/>
          </a:prstGeom>
          <a:noFill/>
          <a:ln>
            <a:noFill/>
          </a:ln>
        </p:spPr>
        <p:txBody>
          <a:bodyPr anchorCtr="0" anchor="t" bIns="45700" lIns="91425" spcFirstLastPara="1" rIns="91425" wrap="square" tIns="45700">
            <a:normAutofit/>
          </a:bodyPr>
          <a:lstStyle/>
          <a:p>
            <a:pPr indent="-76193" lvl="0" marL="228594" rtl="0" algn="l">
              <a:lnSpc>
                <a:spcPct val="90000"/>
              </a:lnSpc>
              <a:spcBef>
                <a:spcPts val="0"/>
              </a:spcBef>
              <a:spcAft>
                <a:spcPts val="0"/>
              </a:spcAft>
              <a:buClr>
                <a:srgbClr val="404040"/>
              </a:buClr>
              <a:buSzPts val="2400"/>
              <a:buNone/>
            </a:pPr>
            <a:r>
              <a:t/>
            </a:r>
            <a:endParaRPr/>
          </a:p>
        </p:txBody>
      </p:sp>
      <p:sp>
        <p:nvSpPr>
          <p:cNvPr id="207" name="Google Shape;207;p11"/>
          <p:cNvSpPr txBox="1"/>
          <p:nvPr>
            <p:ph idx="3" type="body"/>
          </p:nvPr>
        </p:nvSpPr>
        <p:spPr>
          <a:xfrm>
            <a:off x="7807960" y="2051684"/>
            <a:ext cx="3967480" cy="823912"/>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t/>
            </a:r>
            <a:endParaRPr/>
          </a:p>
        </p:txBody>
      </p:sp>
      <p:sp>
        <p:nvSpPr>
          <p:cNvPr id="208" name="Google Shape;208;p11"/>
          <p:cNvSpPr txBox="1"/>
          <p:nvPr>
            <p:ph idx="4" type="body"/>
          </p:nvPr>
        </p:nvSpPr>
        <p:spPr>
          <a:xfrm>
            <a:off x="7807960" y="3072445"/>
            <a:ext cx="3967480" cy="2625727"/>
          </a:xfrm>
          <a:prstGeom prst="rect">
            <a:avLst/>
          </a:prstGeom>
          <a:noFill/>
          <a:ln>
            <a:noFill/>
          </a:ln>
        </p:spPr>
        <p:txBody>
          <a:bodyPr anchorCtr="0" anchor="t" bIns="45700" lIns="91425" spcFirstLastPara="1" rIns="91425" wrap="square" tIns="45700">
            <a:normAutofit/>
          </a:bodyPr>
          <a:lstStyle/>
          <a:p>
            <a:pPr indent="-76193" lvl="0" marL="228594" rtl="0" algn="l">
              <a:lnSpc>
                <a:spcPct val="90000"/>
              </a:lnSpc>
              <a:spcBef>
                <a:spcPts val="0"/>
              </a:spcBef>
              <a:spcAft>
                <a:spcPts val="0"/>
              </a:spcAft>
              <a:buClr>
                <a:schemeClr val="dk1"/>
              </a:buClr>
              <a:buSzPts val="2400"/>
              <a:buNone/>
            </a:pPr>
            <a:r>
              <a:t/>
            </a:r>
            <a:endParaRPr/>
          </a:p>
        </p:txBody>
      </p:sp>
      <p:grpSp>
        <p:nvGrpSpPr>
          <p:cNvPr id="209" name="Google Shape;209;p11"/>
          <p:cNvGrpSpPr/>
          <p:nvPr/>
        </p:nvGrpSpPr>
        <p:grpSpPr>
          <a:xfrm>
            <a:off x="9009888" y="3523553"/>
            <a:ext cx="2782975" cy="2548063"/>
            <a:chOff x="9009888" y="3523553"/>
            <a:chExt cx="2782975" cy="2548063"/>
          </a:xfrm>
        </p:grpSpPr>
        <p:sp>
          <p:nvSpPr>
            <p:cNvPr id="210" name="Google Shape;210;p11"/>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211" name="Google Shape;211;p11"/>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212" name="Google Shape;212;p11"/>
          <p:cNvPicPr preferRelativeResize="0"/>
          <p:nvPr/>
        </p:nvPicPr>
        <p:blipFill rotWithShape="1">
          <a:blip r:embed="rId3">
            <a:alphaModFix/>
          </a:blip>
          <a:srcRect b="0" l="0" r="0" t="0"/>
          <a:stretch/>
        </p:blipFill>
        <p:spPr>
          <a:xfrm>
            <a:off x="8118692" y="74572"/>
            <a:ext cx="4073308" cy="72678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2"/>
          <p:cNvSpPr txBox="1"/>
          <p:nvPr>
            <p:ph idx="1" type="body"/>
          </p:nvPr>
        </p:nvSpPr>
        <p:spPr>
          <a:xfrm>
            <a:off x="2844954" y="3015147"/>
            <a:ext cx="6958323" cy="103876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rgbClr val="DEC9A2"/>
              </a:buClr>
              <a:buSzPct val="100000"/>
              <a:buNone/>
            </a:pPr>
            <a:r>
              <a:rPr lang="es-MX"/>
              <a:t>TÍTULO DE CONTRAPORTADA</a:t>
            </a:r>
            <a:endParaRPr/>
          </a:p>
        </p:txBody>
      </p:sp>
      <p:grpSp>
        <p:nvGrpSpPr>
          <p:cNvPr id="219" name="Google Shape;219;p12"/>
          <p:cNvGrpSpPr/>
          <p:nvPr/>
        </p:nvGrpSpPr>
        <p:grpSpPr>
          <a:xfrm>
            <a:off x="9009888" y="3523553"/>
            <a:ext cx="2782975" cy="2548063"/>
            <a:chOff x="9009888" y="3523553"/>
            <a:chExt cx="2782975" cy="2548063"/>
          </a:xfrm>
        </p:grpSpPr>
        <p:sp>
          <p:nvSpPr>
            <p:cNvPr id="220" name="Google Shape;220;p12"/>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221" name="Google Shape;221;p12"/>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222" name="Google Shape;222;p12"/>
          <p:cNvPicPr preferRelativeResize="0"/>
          <p:nvPr/>
        </p:nvPicPr>
        <p:blipFill rotWithShape="1">
          <a:blip r:embed="rId3">
            <a:alphaModFix/>
          </a:blip>
          <a:srcRect b="0" l="0" r="0" t="0"/>
          <a:stretch/>
        </p:blipFill>
        <p:spPr>
          <a:xfrm>
            <a:off x="92600" y="4846514"/>
            <a:ext cx="7169299" cy="244061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3"/>
          <p:cNvSpPr txBox="1"/>
          <p:nvPr>
            <p:ph idx="1" type="body"/>
          </p:nvPr>
        </p:nvSpPr>
        <p:spPr>
          <a:xfrm>
            <a:off x="2892051" y="3072788"/>
            <a:ext cx="6519411" cy="90153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ctr">
              <a:lnSpc>
                <a:spcPct val="90000"/>
              </a:lnSpc>
              <a:spcBef>
                <a:spcPts val="0"/>
              </a:spcBef>
              <a:spcAft>
                <a:spcPts val="0"/>
              </a:spcAft>
              <a:buClr>
                <a:srgbClr val="6E152E"/>
              </a:buClr>
              <a:buSzPct val="100000"/>
              <a:buNone/>
            </a:pPr>
            <a:r>
              <a:rPr lang="es-MX"/>
              <a:t>TÍTULO DE CONTRAPORTADA</a:t>
            </a:r>
            <a:endParaRPr/>
          </a:p>
          <a:p>
            <a:pPr indent="0" lvl="0" marL="0" rtl="0" algn="ctr">
              <a:lnSpc>
                <a:spcPct val="90000"/>
              </a:lnSpc>
              <a:spcBef>
                <a:spcPts val="1000"/>
              </a:spcBef>
              <a:spcAft>
                <a:spcPts val="0"/>
              </a:spcAft>
              <a:buClr>
                <a:srgbClr val="6E152E"/>
              </a:buClr>
              <a:buSzPct val="100000"/>
              <a:buNone/>
            </a:pPr>
            <a:r>
              <a:t/>
            </a:r>
            <a:endParaRPr/>
          </a:p>
        </p:txBody>
      </p:sp>
      <p:grpSp>
        <p:nvGrpSpPr>
          <p:cNvPr id="229" name="Google Shape;229;p13"/>
          <p:cNvGrpSpPr/>
          <p:nvPr/>
        </p:nvGrpSpPr>
        <p:grpSpPr>
          <a:xfrm>
            <a:off x="9009888" y="3523553"/>
            <a:ext cx="2782975" cy="2548063"/>
            <a:chOff x="9009888" y="3523553"/>
            <a:chExt cx="2782975" cy="2548063"/>
          </a:xfrm>
        </p:grpSpPr>
        <p:sp>
          <p:nvSpPr>
            <p:cNvPr id="230" name="Google Shape;230;p13"/>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231" name="Google Shape;231;p13"/>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232" name="Google Shape;232;p13"/>
          <p:cNvPicPr preferRelativeResize="0"/>
          <p:nvPr/>
        </p:nvPicPr>
        <p:blipFill rotWithShape="1">
          <a:blip r:embed="rId3">
            <a:alphaModFix/>
          </a:blip>
          <a:srcRect b="0" l="0" r="0" t="0"/>
          <a:stretch/>
        </p:blipFill>
        <p:spPr>
          <a:xfrm>
            <a:off x="-162046" y="5471198"/>
            <a:ext cx="7772400" cy="13868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
          <p:cNvSpPr txBox="1"/>
          <p:nvPr>
            <p:ph type="title"/>
          </p:nvPr>
        </p:nvSpPr>
        <p:spPr>
          <a:xfrm>
            <a:off x="363220" y="1964531"/>
            <a:ext cx="11465560" cy="1325563"/>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6E152E"/>
              </a:buClr>
              <a:buSzPts val="4400"/>
              <a:buFont typeface="Montserrat SemiBold"/>
              <a:buNone/>
            </a:pPr>
            <a:r>
              <a:rPr lang="es-MX"/>
              <a:t>TÍTULO DE</a:t>
            </a:r>
            <a:br>
              <a:rPr lang="es-MX"/>
            </a:br>
            <a:r>
              <a:rPr lang="es-MX"/>
              <a:t>PRESENTACIÓN</a:t>
            </a:r>
            <a:endParaRPr/>
          </a:p>
        </p:txBody>
      </p:sp>
      <p:sp>
        <p:nvSpPr>
          <p:cNvPr id="116" name="Google Shape;116;p2"/>
          <p:cNvSpPr txBox="1"/>
          <p:nvPr/>
        </p:nvSpPr>
        <p:spPr>
          <a:xfrm>
            <a:off x="363220" y="3518693"/>
            <a:ext cx="11465560" cy="1137921"/>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BC945A"/>
              </a:buClr>
              <a:buSzPts val="2400"/>
              <a:buFont typeface="Arial"/>
              <a:buNone/>
            </a:pPr>
            <a:r>
              <a:rPr b="0" i="0" lang="es-MX" sz="2400" u="none" cap="none" strike="noStrike">
                <a:solidFill>
                  <a:srgbClr val="BC945A"/>
                </a:solidFill>
                <a:latin typeface="Montserrat SemiBold"/>
                <a:ea typeface="Montserrat SemiBold"/>
                <a:cs typeface="Montserrat SemiBold"/>
                <a:sym typeface="Montserrat SemiBold"/>
              </a:rPr>
              <a:t>SUBTÍTULO DE LA PRESENTACIÓN</a:t>
            </a:r>
            <a:endParaRPr b="0" i="0" sz="2400" u="none" cap="none" strike="noStrike">
              <a:solidFill>
                <a:srgbClr val="BC945A"/>
              </a:solidFill>
              <a:latin typeface="Montserrat SemiBold"/>
              <a:ea typeface="Montserrat SemiBold"/>
              <a:cs typeface="Montserrat SemiBold"/>
              <a:sym typeface="Montserrat SemiBold"/>
            </a:endParaRPr>
          </a:p>
        </p:txBody>
      </p:sp>
      <p:grpSp>
        <p:nvGrpSpPr>
          <p:cNvPr id="117" name="Google Shape;117;p2"/>
          <p:cNvGrpSpPr/>
          <p:nvPr/>
        </p:nvGrpSpPr>
        <p:grpSpPr>
          <a:xfrm>
            <a:off x="9009888" y="3523553"/>
            <a:ext cx="2782975" cy="2548063"/>
            <a:chOff x="9009888" y="3523553"/>
            <a:chExt cx="2782975" cy="2548063"/>
          </a:xfrm>
        </p:grpSpPr>
        <p:sp>
          <p:nvSpPr>
            <p:cNvPr id="118" name="Google Shape;118;p2"/>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119" name="Google Shape;119;p2"/>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120" name="Google Shape;120;p2"/>
          <p:cNvPicPr preferRelativeResize="0"/>
          <p:nvPr/>
        </p:nvPicPr>
        <p:blipFill rotWithShape="1">
          <a:blip r:embed="rId3">
            <a:alphaModFix/>
          </a:blip>
          <a:srcRect b="0" l="0" r="0" t="0"/>
          <a:stretch/>
        </p:blipFill>
        <p:spPr>
          <a:xfrm>
            <a:off x="2643928" y="5491080"/>
            <a:ext cx="6377535" cy="113792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3"/>
          <p:cNvSpPr txBox="1"/>
          <p:nvPr>
            <p:ph type="title"/>
          </p:nvPr>
        </p:nvSpPr>
        <p:spPr>
          <a:xfrm>
            <a:off x="426720" y="555683"/>
            <a:ext cx="4114800" cy="102914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6E152E"/>
              </a:buClr>
              <a:buSzPts val="4000"/>
              <a:buFont typeface="Montserrat SemiBold"/>
              <a:buNone/>
            </a:pPr>
            <a:r>
              <a:rPr lang="es-MX"/>
              <a:t>EJEMPLO DE CONTENIDO ACOMODO</a:t>
            </a:r>
            <a:br>
              <a:rPr lang="es-MX"/>
            </a:br>
            <a:r>
              <a:rPr lang="es-MX"/>
              <a:t>CORRECTO</a:t>
            </a:r>
            <a:endParaRPr/>
          </a:p>
        </p:txBody>
      </p:sp>
      <p:sp>
        <p:nvSpPr>
          <p:cNvPr id="126" name="Google Shape;126;p3"/>
          <p:cNvSpPr txBox="1"/>
          <p:nvPr>
            <p:ph idx="1" type="body"/>
          </p:nvPr>
        </p:nvSpPr>
        <p:spPr>
          <a:xfrm>
            <a:off x="4983419" y="1584827"/>
            <a:ext cx="4345940" cy="4351339"/>
          </a:xfrm>
          <a:prstGeom prst="rect">
            <a:avLst/>
          </a:prstGeom>
          <a:noFill/>
          <a:ln>
            <a:noFill/>
          </a:ln>
        </p:spPr>
        <p:txBody>
          <a:bodyPr anchorCtr="0" anchor="t" bIns="45700" lIns="91425" spcFirstLastPara="1" rIns="91425" wrap="square" tIns="45700">
            <a:normAutofit fontScale="92500"/>
          </a:bodyPr>
          <a:lstStyle/>
          <a:p>
            <a:pPr indent="0" lvl="0" marL="0" rtl="0" algn="l">
              <a:lnSpc>
                <a:spcPct val="120000"/>
              </a:lnSpc>
              <a:spcBef>
                <a:spcPts val="0"/>
              </a:spcBef>
              <a:spcAft>
                <a:spcPts val="0"/>
              </a:spcAft>
              <a:buClr>
                <a:srgbClr val="404040"/>
              </a:buClr>
              <a:buSzPct val="100000"/>
              <a:buNone/>
            </a:pPr>
            <a:r>
              <a:rPr lang="es-MX" sz="1600"/>
              <a:t>Lorem ipsum dolor sit amet, consectetuer adipiscing elit, sed diam nonummy nibh euismod tincidunt ut laoreet dolore magna aliquam erat volutpat. Ut wisi enim ad minim veniam, quis nostrud exerci tation ullamcorper suscipit lobortis nisl ut aliquip ex ea commodo consequat. 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a:p>
        </p:txBody>
      </p:sp>
      <p:grpSp>
        <p:nvGrpSpPr>
          <p:cNvPr id="127" name="Google Shape;127;p3"/>
          <p:cNvGrpSpPr/>
          <p:nvPr/>
        </p:nvGrpSpPr>
        <p:grpSpPr>
          <a:xfrm>
            <a:off x="9009888" y="3523553"/>
            <a:ext cx="2782975" cy="2548063"/>
            <a:chOff x="9009888" y="3523553"/>
            <a:chExt cx="2782975" cy="2548063"/>
          </a:xfrm>
        </p:grpSpPr>
        <p:sp>
          <p:nvSpPr>
            <p:cNvPr id="128" name="Google Shape;128;p3"/>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129" name="Google Shape;129;p3"/>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130" name="Google Shape;130;p3"/>
          <p:cNvPicPr preferRelativeResize="0"/>
          <p:nvPr/>
        </p:nvPicPr>
        <p:blipFill rotWithShape="1">
          <a:blip r:embed="rId3">
            <a:alphaModFix/>
          </a:blip>
          <a:srcRect b="0" l="0" r="0" t="0"/>
          <a:stretch/>
        </p:blipFill>
        <p:spPr>
          <a:xfrm>
            <a:off x="8118692" y="74572"/>
            <a:ext cx="4073308" cy="72678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4"/>
          <p:cNvSpPr txBox="1"/>
          <p:nvPr>
            <p:ph type="title"/>
          </p:nvPr>
        </p:nvSpPr>
        <p:spPr>
          <a:xfrm>
            <a:off x="831851" y="784707"/>
            <a:ext cx="8256732" cy="180609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6E152E"/>
              </a:buClr>
              <a:buSzPts val="4400"/>
              <a:buFont typeface="Montserrat SemiBold"/>
              <a:buNone/>
            </a:pPr>
            <a:r>
              <a:t/>
            </a:r>
            <a:endParaRPr/>
          </a:p>
        </p:txBody>
      </p:sp>
      <p:sp>
        <p:nvSpPr>
          <p:cNvPr id="136" name="Google Shape;136;p4"/>
          <p:cNvSpPr txBox="1"/>
          <p:nvPr>
            <p:ph idx="1" type="body"/>
          </p:nvPr>
        </p:nvSpPr>
        <p:spPr>
          <a:xfrm>
            <a:off x="831851" y="2956560"/>
            <a:ext cx="8256732" cy="267144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88888"/>
              </a:buClr>
              <a:buSzPts val="2400"/>
              <a:buNone/>
            </a:pPr>
            <a:r>
              <a:t/>
            </a:r>
            <a:endParaRPr/>
          </a:p>
        </p:txBody>
      </p:sp>
      <p:grpSp>
        <p:nvGrpSpPr>
          <p:cNvPr id="137" name="Google Shape;137;p4"/>
          <p:cNvGrpSpPr/>
          <p:nvPr/>
        </p:nvGrpSpPr>
        <p:grpSpPr>
          <a:xfrm>
            <a:off x="9009888" y="3523553"/>
            <a:ext cx="2782975" cy="2548063"/>
            <a:chOff x="9009888" y="3523553"/>
            <a:chExt cx="2782975" cy="2548063"/>
          </a:xfrm>
        </p:grpSpPr>
        <p:sp>
          <p:nvSpPr>
            <p:cNvPr id="138" name="Google Shape;138;p4"/>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139" name="Google Shape;139;p4"/>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140" name="Google Shape;140;p4"/>
          <p:cNvPicPr preferRelativeResize="0"/>
          <p:nvPr/>
        </p:nvPicPr>
        <p:blipFill rotWithShape="1">
          <a:blip r:embed="rId3">
            <a:alphaModFix/>
          </a:blip>
          <a:srcRect b="0" l="0" r="0" t="0"/>
          <a:stretch/>
        </p:blipFill>
        <p:spPr>
          <a:xfrm>
            <a:off x="8118692" y="74572"/>
            <a:ext cx="4073308" cy="72678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5"/>
          <p:cNvSpPr txBox="1"/>
          <p:nvPr>
            <p:ph type="title"/>
          </p:nvPr>
        </p:nvSpPr>
        <p:spPr>
          <a:xfrm>
            <a:off x="5496560" y="1281158"/>
            <a:ext cx="5720080" cy="206681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6E152E"/>
              </a:buClr>
              <a:buSzPts val="4400"/>
              <a:buFont typeface="Montserrat SemiBold"/>
              <a:buNone/>
            </a:pPr>
            <a:r>
              <a:rPr lang="es-MX"/>
              <a:t>EJEMPLO DE ENTRADA DE CAPÍTULO O TEMA</a:t>
            </a:r>
            <a:endParaRPr/>
          </a:p>
        </p:txBody>
      </p:sp>
      <p:grpSp>
        <p:nvGrpSpPr>
          <p:cNvPr id="146" name="Google Shape;146;p5"/>
          <p:cNvGrpSpPr/>
          <p:nvPr/>
        </p:nvGrpSpPr>
        <p:grpSpPr>
          <a:xfrm>
            <a:off x="9009888" y="3523553"/>
            <a:ext cx="2782975" cy="2548063"/>
            <a:chOff x="9009888" y="3523553"/>
            <a:chExt cx="2782975" cy="2548063"/>
          </a:xfrm>
        </p:grpSpPr>
        <p:sp>
          <p:nvSpPr>
            <p:cNvPr id="147" name="Google Shape;147;p5"/>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148" name="Google Shape;148;p5"/>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149" name="Google Shape;149;p5"/>
          <p:cNvPicPr preferRelativeResize="0"/>
          <p:nvPr/>
        </p:nvPicPr>
        <p:blipFill rotWithShape="1">
          <a:blip r:embed="rId3">
            <a:alphaModFix/>
          </a:blip>
          <a:srcRect b="0" l="0" r="0" t="0"/>
          <a:stretch/>
        </p:blipFill>
        <p:spPr>
          <a:xfrm>
            <a:off x="4252306" y="135266"/>
            <a:ext cx="6941184" cy="123849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6"/>
          <p:cNvSpPr txBox="1"/>
          <p:nvPr>
            <p:ph type="title"/>
          </p:nvPr>
        </p:nvSpPr>
        <p:spPr>
          <a:xfrm>
            <a:off x="381000" y="562928"/>
            <a:ext cx="11424920" cy="13255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6E152E"/>
              </a:buClr>
              <a:buSzPts val="4000"/>
              <a:buFont typeface="Montserrat SemiBold"/>
              <a:buNone/>
            </a:pPr>
            <a:r>
              <a:t/>
            </a:r>
            <a:endParaRPr/>
          </a:p>
        </p:txBody>
      </p:sp>
      <p:sp>
        <p:nvSpPr>
          <p:cNvPr id="155" name="Google Shape;155;p6"/>
          <p:cNvSpPr txBox="1"/>
          <p:nvPr>
            <p:ph idx="1" type="body"/>
          </p:nvPr>
        </p:nvSpPr>
        <p:spPr>
          <a:xfrm>
            <a:off x="381001" y="2072640"/>
            <a:ext cx="4348017" cy="410432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404040"/>
              </a:buClr>
              <a:buSzPts val="2400"/>
              <a:buNone/>
            </a:pPr>
            <a:r>
              <a:t/>
            </a:r>
            <a:endParaRPr/>
          </a:p>
        </p:txBody>
      </p:sp>
      <p:sp>
        <p:nvSpPr>
          <p:cNvPr id="156" name="Google Shape;156;p6"/>
          <p:cNvSpPr txBox="1"/>
          <p:nvPr>
            <p:ph idx="2" type="body"/>
          </p:nvPr>
        </p:nvSpPr>
        <p:spPr>
          <a:xfrm>
            <a:off x="5004530" y="2072640"/>
            <a:ext cx="6801391" cy="176142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404040"/>
              </a:buClr>
              <a:buSzPts val="2400"/>
              <a:buNone/>
            </a:pPr>
            <a:r>
              <a:t/>
            </a:r>
            <a:endParaRPr/>
          </a:p>
        </p:txBody>
      </p:sp>
      <p:grpSp>
        <p:nvGrpSpPr>
          <p:cNvPr id="157" name="Google Shape;157;p6"/>
          <p:cNvGrpSpPr/>
          <p:nvPr/>
        </p:nvGrpSpPr>
        <p:grpSpPr>
          <a:xfrm>
            <a:off x="9009888" y="3523553"/>
            <a:ext cx="2782975" cy="2548063"/>
            <a:chOff x="9009888" y="3523553"/>
            <a:chExt cx="2782975" cy="2548063"/>
          </a:xfrm>
        </p:grpSpPr>
        <p:sp>
          <p:nvSpPr>
            <p:cNvPr id="158" name="Google Shape;158;p6"/>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159" name="Google Shape;159;p6"/>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160" name="Google Shape;160;p6"/>
          <p:cNvPicPr preferRelativeResize="0"/>
          <p:nvPr/>
        </p:nvPicPr>
        <p:blipFill rotWithShape="1">
          <a:blip r:embed="rId3">
            <a:alphaModFix/>
          </a:blip>
          <a:srcRect b="0" l="0" r="0" t="0"/>
          <a:stretch/>
        </p:blipFill>
        <p:spPr>
          <a:xfrm>
            <a:off x="8118692" y="51422"/>
            <a:ext cx="4073308" cy="72678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7"/>
          <p:cNvSpPr txBox="1"/>
          <p:nvPr>
            <p:ph type="title"/>
          </p:nvPr>
        </p:nvSpPr>
        <p:spPr>
          <a:xfrm>
            <a:off x="3462600" y="6838"/>
            <a:ext cx="7162500" cy="8313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6E152E"/>
              </a:buClr>
              <a:buSzPts val="4400"/>
              <a:buFont typeface="Montserrat SemiBold"/>
              <a:buNone/>
            </a:pPr>
            <a:r>
              <a:rPr lang="es-MX" sz="4200"/>
              <a:t>Tarifas Consulares 2024</a:t>
            </a:r>
            <a:endParaRPr sz="4200"/>
          </a:p>
        </p:txBody>
      </p:sp>
      <p:sp>
        <p:nvSpPr>
          <p:cNvPr id="166" name="Google Shape;166;p7"/>
          <p:cNvSpPr txBox="1"/>
          <p:nvPr>
            <p:ph idx="1" type="body"/>
          </p:nvPr>
        </p:nvSpPr>
        <p:spPr>
          <a:xfrm>
            <a:off x="2676750" y="990550"/>
            <a:ext cx="8424300" cy="53184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Clr>
                <a:srgbClr val="888888"/>
              </a:buClr>
              <a:buSzPts val="2400"/>
              <a:buNone/>
            </a:pPr>
            <a:r>
              <a:rPr b="1" lang="es-MX" sz="2300"/>
              <a:t>Pasaportes </a:t>
            </a:r>
            <a:endParaRPr b="1" sz="2300"/>
          </a:p>
          <a:p>
            <a:pPr indent="457200" lvl="0" marL="4114800" rtl="0" algn="l">
              <a:lnSpc>
                <a:spcPct val="115000"/>
              </a:lnSpc>
              <a:spcBef>
                <a:spcPts val="0"/>
              </a:spcBef>
              <a:spcAft>
                <a:spcPts val="0"/>
              </a:spcAft>
              <a:buClr>
                <a:srgbClr val="888888"/>
              </a:buClr>
              <a:buSzPts val="2400"/>
              <a:buNone/>
            </a:pPr>
            <a:r>
              <a:rPr lang="es-MX" sz="2200"/>
              <a:t>Ordinario </a:t>
            </a:r>
            <a:r>
              <a:rPr lang="es-MX" sz="2300"/>
              <a:t>	</a:t>
            </a:r>
            <a:r>
              <a:rPr lang="es-MX" sz="2200"/>
              <a:t>Emergencia</a:t>
            </a:r>
            <a:endParaRPr sz="2200"/>
          </a:p>
          <a:p>
            <a:pPr indent="0" lvl="0" marL="0" rtl="0" algn="l">
              <a:lnSpc>
                <a:spcPct val="90000"/>
              </a:lnSpc>
              <a:spcBef>
                <a:spcPts val="0"/>
              </a:spcBef>
              <a:spcAft>
                <a:spcPts val="0"/>
              </a:spcAft>
              <a:buClr>
                <a:srgbClr val="888888"/>
              </a:buClr>
              <a:buSzPts val="2400"/>
              <a:buNone/>
            </a:pPr>
            <a:r>
              <a:rPr lang="es-MX" sz="2300"/>
              <a:t>3 años								$96.00		$125.00</a:t>
            </a:r>
            <a:endParaRPr sz="2300"/>
          </a:p>
          <a:p>
            <a:pPr indent="0" lvl="0" marL="0" rtl="0" algn="l">
              <a:lnSpc>
                <a:spcPct val="90000"/>
              </a:lnSpc>
              <a:spcBef>
                <a:spcPts val="0"/>
              </a:spcBef>
              <a:spcAft>
                <a:spcPts val="0"/>
              </a:spcAft>
              <a:buClr>
                <a:srgbClr val="888888"/>
              </a:buClr>
              <a:buSzPts val="2400"/>
              <a:buNone/>
            </a:pPr>
            <a:r>
              <a:rPr lang="es-MX" sz="2300"/>
              <a:t>6 años								$130.00		$169.00</a:t>
            </a:r>
            <a:endParaRPr sz="2300"/>
          </a:p>
          <a:p>
            <a:pPr indent="0" lvl="0" marL="0" rtl="0" algn="l">
              <a:lnSpc>
                <a:spcPct val="90000"/>
              </a:lnSpc>
              <a:spcBef>
                <a:spcPts val="0"/>
              </a:spcBef>
              <a:spcAft>
                <a:spcPts val="0"/>
              </a:spcAft>
              <a:buClr>
                <a:srgbClr val="888888"/>
              </a:buClr>
              <a:buSzPts val="2400"/>
              <a:buNone/>
            </a:pPr>
            <a:r>
              <a:rPr lang="es-MX" sz="2300"/>
              <a:t>10 años								$198.00		$257.00</a:t>
            </a:r>
            <a:endParaRPr sz="2300"/>
          </a:p>
          <a:p>
            <a:pPr indent="0" lvl="0" marL="0" rtl="0" algn="l">
              <a:lnSpc>
                <a:spcPct val="90000"/>
              </a:lnSpc>
              <a:spcBef>
                <a:spcPts val="0"/>
              </a:spcBef>
              <a:spcAft>
                <a:spcPts val="0"/>
              </a:spcAft>
              <a:buClr>
                <a:srgbClr val="888888"/>
              </a:buClr>
              <a:buSzPts val="2400"/>
              <a:buNone/>
            </a:pPr>
            <a:r>
              <a:t/>
            </a:r>
            <a:endParaRPr sz="2300"/>
          </a:p>
          <a:p>
            <a:pPr indent="0" lvl="0" marL="0" rtl="0" algn="ctr">
              <a:lnSpc>
                <a:spcPct val="115000"/>
              </a:lnSpc>
              <a:spcBef>
                <a:spcPts val="0"/>
              </a:spcBef>
              <a:spcAft>
                <a:spcPts val="0"/>
              </a:spcAft>
              <a:buClr>
                <a:srgbClr val="888888"/>
              </a:buClr>
              <a:buSzPts val="2400"/>
              <a:buNone/>
            </a:pPr>
            <a:r>
              <a:rPr b="1" lang="es-MX" sz="2300"/>
              <a:t>Pasaportes adultos mayores de 60 años</a:t>
            </a:r>
            <a:endParaRPr b="1" sz="2300"/>
          </a:p>
          <a:p>
            <a:pPr indent="457200" lvl="0" marL="4114800" rtl="0" algn="l">
              <a:lnSpc>
                <a:spcPct val="115000"/>
              </a:lnSpc>
              <a:spcBef>
                <a:spcPts val="0"/>
              </a:spcBef>
              <a:spcAft>
                <a:spcPts val="0"/>
              </a:spcAft>
              <a:buClr>
                <a:srgbClr val="888888"/>
              </a:buClr>
              <a:buSzPts val="2400"/>
              <a:buNone/>
            </a:pPr>
            <a:r>
              <a:rPr lang="es-MX" sz="2200"/>
              <a:t>Ordinario 	Emergencia</a:t>
            </a:r>
            <a:endParaRPr sz="2200"/>
          </a:p>
          <a:p>
            <a:pPr indent="0" lvl="0" marL="0" rtl="0" algn="l">
              <a:lnSpc>
                <a:spcPct val="90000"/>
              </a:lnSpc>
              <a:spcBef>
                <a:spcPts val="0"/>
              </a:spcBef>
              <a:spcAft>
                <a:spcPts val="0"/>
              </a:spcAft>
              <a:buClr>
                <a:srgbClr val="888888"/>
              </a:buClr>
              <a:buSzPts val="2400"/>
              <a:buNone/>
            </a:pPr>
            <a:r>
              <a:rPr lang="es-MX" sz="2300"/>
              <a:t>3 años								$48.00		$62.50</a:t>
            </a:r>
            <a:endParaRPr sz="2300"/>
          </a:p>
          <a:p>
            <a:pPr indent="0" lvl="0" marL="0" rtl="0" algn="l">
              <a:lnSpc>
                <a:spcPct val="90000"/>
              </a:lnSpc>
              <a:spcBef>
                <a:spcPts val="0"/>
              </a:spcBef>
              <a:spcAft>
                <a:spcPts val="0"/>
              </a:spcAft>
              <a:buClr>
                <a:srgbClr val="888888"/>
              </a:buClr>
              <a:buSzPts val="2400"/>
              <a:buNone/>
            </a:pPr>
            <a:r>
              <a:rPr lang="es-MX" sz="2300"/>
              <a:t>6 años								$65.00		$84.50</a:t>
            </a:r>
            <a:endParaRPr sz="2300"/>
          </a:p>
          <a:p>
            <a:pPr indent="0" lvl="0" marL="0" rtl="0" algn="l">
              <a:lnSpc>
                <a:spcPct val="90000"/>
              </a:lnSpc>
              <a:spcBef>
                <a:spcPts val="0"/>
              </a:spcBef>
              <a:spcAft>
                <a:spcPts val="0"/>
              </a:spcAft>
              <a:buClr>
                <a:srgbClr val="888888"/>
              </a:buClr>
              <a:buSzPts val="2400"/>
              <a:buNone/>
            </a:pPr>
            <a:r>
              <a:rPr lang="es-MX" sz="2300"/>
              <a:t>10 años								$99.00		$128.50</a:t>
            </a:r>
            <a:endParaRPr sz="2300"/>
          </a:p>
          <a:p>
            <a:pPr indent="0" lvl="0" marL="0" rtl="0" algn="l">
              <a:lnSpc>
                <a:spcPct val="90000"/>
              </a:lnSpc>
              <a:spcBef>
                <a:spcPts val="0"/>
              </a:spcBef>
              <a:spcAft>
                <a:spcPts val="0"/>
              </a:spcAft>
              <a:buClr>
                <a:srgbClr val="888888"/>
              </a:buClr>
              <a:buSzPts val="2400"/>
              <a:buNone/>
            </a:pPr>
            <a:r>
              <a:t/>
            </a:r>
            <a:endParaRPr sz="2300"/>
          </a:p>
          <a:p>
            <a:pPr indent="0" lvl="0" marL="0" rtl="0" algn="l">
              <a:lnSpc>
                <a:spcPct val="90000"/>
              </a:lnSpc>
              <a:spcBef>
                <a:spcPts val="0"/>
              </a:spcBef>
              <a:spcAft>
                <a:spcPts val="0"/>
              </a:spcAft>
              <a:buClr>
                <a:srgbClr val="888888"/>
              </a:buClr>
              <a:buSzPts val="2400"/>
              <a:buNone/>
            </a:pPr>
            <a:r>
              <a:rPr b="1" lang="es-MX" sz="2300"/>
              <a:t>Matrícula Consular 	</a:t>
            </a:r>
            <a:r>
              <a:rPr lang="es-MX" sz="2300"/>
              <a:t>			$39.00</a:t>
            </a:r>
            <a:endParaRPr sz="2300"/>
          </a:p>
          <a:p>
            <a:pPr indent="0" lvl="0" marL="0" rtl="0" algn="l">
              <a:lnSpc>
                <a:spcPct val="90000"/>
              </a:lnSpc>
              <a:spcBef>
                <a:spcPts val="0"/>
              </a:spcBef>
              <a:spcAft>
                <a:spcPts val="0"/>
              </a:spcAft>
              <a:buClr>
                <a:srgbClr val="888888"/>
              </a:buClr>
              <a:buSzPts val="2400"/>
              <a:buNone/>
            </a:pPr>
            <a:r>
              <a:t/>
            </a:r>
            <a:endParaRPr sz="2300"/>
          </a:p>
          <a:p>
            <a:pPr indent="0" lvl="0" marL="0" rtl="0" algn="l">
              <a:lnSpc>
                <a:spcPct val="90000"/>
              </a:lnSpc>
              <a:spcBef>
                <a:spcPts val="0"/>
              </a:spcBef>
              <a:spcAft>
                <a:spcPts val="0"/>
              </a:spcAft>
              <a:buClr>
                <a:srgbClr val="888888"/>
              </a:buClr>
              <a:buSzPts val="2400"/>
              <a:buNone/>
            </a:pPr>
            <a:r>
              <a:rPr b="1" lang="es-MX" sz="2300"/>
              <a:t>Copias Certificadas - Actas-</a:t>
            </a:r>
            <a:r>
              <a:rPr lang="es-MX" sz="2300"/>
              <a:t>	$19.00</a:t>
            </a:r>
            <a:endParaRPr sz="2300"/>
          </a:p>
          <a:p>
            <a:pPr indent="0" lvl="0" marL="0" rtl="0" algn="l">
              <a:lnSpc>
                <a:spcPct val="90000"/>
              </a:lnSpc>
              <a:spcBef>
                <a:spcPts val="0"/>
              </a:spcBef>
              <a:spcAft>
                <a:spcPts val="0"/>
              </a:spcAft>
              <a:buClr>
                <a:srgbClr val="888888"/>
              </a:buClr>
              <a:buSzPts val="2400"/>
              <a:buNone/>
            </a:pPr>
            <a:r>
              <a:t/>
            </a:r>
            <a:endParaRPr/>
          </a:p>
          <a:p>
            <a:pPr indent="0" lvl="0" marL="0" rtl="0" algn="l">
              <a:lnSpc>
                <a:spcPct val="90000"/>
              </a:lnSpc>
              <a:spcBef>
                <a:spcPts val="0"/>
              </a:spcBef>
              <a:spcAft>
                <a:spcPts val="0"/>
              </a:spcAft>
              <a:buClr>
                <a:srgbClr val="888888"/>
              </a:buClr>
              <a:buSzPts val="2400"/>
              <a:buNone/>
            </a:pPr>
            <a:r>
              <a:t/>
            </a:r>
            <a:endParaRPr/>
          </a:p>
        </p:txBody>
      </p:sp>
      <p:pic>
        <p:nvPicPr>
          <p:cNvPr id="167" name="Google Shape;167;p7"/>
          <p:cNvPicPr preferRelativeResize="0"/>
          <p:nvPr/>
        </p:nvPicPr>
        <p:blipFill>
          <a:blip r:embed="rId3">
            <a:alphaModFix/>
          </a:blip>
          <a:stretch>
            <a:fillRect/>
          </a:stretch>
        </p:blipFill>
        <p:spPr>
          <a:xfrm>
            <a:off x="62150" y="5068700"/>
            <a:ext cx="2429435" cy="607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8"/>
          <p:cNvSpPr txBox="1"/>
          <p:nvPr>
            <p:ph idx="1" type="body"/>
          </p:nvPr>
        </p:nvSpPr>
        <p:spPr>
          <a:xfrm>
            <a:off x="369653" y="2164080"/>
            <a:ext cx="4008847" cy="4012883"/>
          </a:xfrm>
          <a:prstGeom prst="rect">
            <a:avLst/>
          </a:prstGeom>
          <a:noFill/>
          <a:ln>
            <a:noFill/>
          </a:ln>
        </p:spPr>
        <p:txBody>
          <a:bodyPr anchorCtr="0" anchor="t" bIns="45700" lIns="91425" spcFirstLastPara="1" rIns="91425" wrap="square" tIns="45700">
            <a:noAutofit/>
          </a:bodyPr>
          <a:lstStyle/>
          <a:p>
            <a:pPr indent="-50793" lvl="0" marL="228594" rtl="0" algn="l">
              <a:lnSpc>
                <a:spcPct val="90000"/>
              </a:lnSpc>
              <a:spcBef>
                <a:spcPts val="0"/>
              </a:spcBef>
              <a:spcAft>
                <a:spcPts val="0"/>
              </a:spcAft>
              <a:buClr>
                <a:schemeClr val="dk1"/>
              </a:buClr>
              <a:buSzPts val="2800"/>
              <a:buNone/>
            </a:pPr>
            <a:r>
              <a:t/>
            </a:r>
            <a:endParaRPr/>
          </a:p>
        </p:txBody>
      </p:sp>
      <p:sp>
        <p:nvSpPr>
          <p:cNvPr id="173" name="Google Shape;173;p8"/>
          <p:cNvSpPr txBox="1"/>
          <p:nvPr>
            <p:ph idx="2" type="body"/>
          </p:nvPr>
        </p:nvSpPr>
        <p:spPr>
          <a:xfrm>
            <a:off x="4996543" y="2164080"/>
            <a:ext cx="4356005" cy="4012883"/>
          </a:xfrm>
          <a:prstGeom prst="rect">
            <a:avLst/>
          </a:prstGeom>
          <a:noFill/>
          <a:ln>
            <a:noFill/>
          </a:ln>
        </p:spPr>
        <p:txBody>
          <a:bodyPr anchorCtr="0" anchor="t" bIns="45700" lIns="91425" spcFirstLastPara="1" rIns="91425" wrap="square" tIns="45700">
            <a:noAutofit/>
          </a:bodyPr>
          <a:lstStyle/>
          <a:p>
            <a:pPr indent="-50793" lvl="0" marL="228594" rtl="0" algn="l">
              <a:lnSpc>
                <a:spcPct val="90000"/>
              </a:lnSpc>
              <a:spcBef>
                <a:spcPts val="0"/>
              </a:spcBef>
              <a:spcAft>
                <a:spcPts val="0"/>
              </a:spcAft>
              <a:buClr>
                <a:schemeClr val="dk1"/>
              </a:buClr>
              <a:buSzPts val="2800"/>
              <a:buNone/>
            </a:pPr>
            <a:r>
              <a:t/>
            </a:r>
            <a:endParaRPr/>
          </a:p>
        </p:txBody>
      </p:sp>
      <p:sp>
        <p:nvSpPr>
          <p:cNvPr id="174" name="Google Shape;174;p8"/>
          <p:cNvSpPr txBox="1"/>
          <p:nvPr>
            <p:ph idx="3" type="body"/>
          </p:nvPr>
        </p:nvSpPr>
        <p:spPr>
          <a:xfrm>
            <a:off x="370114" y="366714"/>
            <a:ext cx="4008847" cy="130333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6E152E"/>
              </a:buClr>
              <a:buSzPts val="3200"/>
              <a:buNone/>
            </a:pPr>
            <a:r>
              <a:t/>
            </a:r>
            <a:endParaRPr/>
          </a:p>
        </p:txBody>
      </p:sp>
      <p:grpSp>
        <p:nvGrpSpPr>
          <p:cNvPr id="175" name="Google Shape;175;p8"/>
          <p:cNvGrpSpPr/>
          <p:nvPr/>
        </p:nvGrpSpPr>
        <p:grpSpPr>
          <a:xfrm>
            <a:off x="9009888" y="3523553"/>
            <a:ext cx="2782975" cy="2548063"/>
            <a:chOff x="9009888" y="3523553"/>
            <a:chExt cx="2782975" cy="2548063"/>
          </a:xfrm>
        </p:grpSpPr>
        <p:sp>
          <p:nvSpPr>
            <p:cNvPr id="176" name="Google Shape;176;p8"/>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177" name="Google Shape;177;p8"/>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178" name="Google Shape;178;p8"/>
          <p:cNvPicPr preferRelativeResize="0"/>
          <p:nvPr/>
        </p:nvPicPr>
        <p:blipFill rotWithShape="1">
          <a:blip r:embed="rId3">
            <a:alphaModFix/>
          </a:blip>
          <a:srcRect b="0" l="0" r="0" t="0"/>
          <a:stretch/>
        </p:blipFill>
        <p:spPr>
          <a:xfrm>
            <a:off x="8118692" y="74572"/>
            <a:ext cx="4073308" cy="72678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9"/>
          <p:cNvSpPr txBox="1"/>
          <p:nvPr>
            <p:ph type="title"/>
          </p:nvPr>
        </p:nvSpPr>
        <p:spPr>
          <a:xfrm>
            <a:off x="398780" y="568860"/>
            <a:ext cx="4155440" cy="13255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6E152E"/>
              </a:buClr>
              <a:buSzPts val="4000"/>
              <a:buFont typeface="Montserrat SemiBold"/>
              <a:buNone/>
            </a:pPr>
            <a:r>
              <a:t/>
            </a:r>
            <a:endParaRPr/>
          </a:p>
        </p:txBody>
      </p:sp>
      <p:sp>
        <p:nvSpPr>
          <p:cNvPr id="184" name="Google Shape;184;p9"/>
          <p:cNvSpPr txBox="1"/>
          <p:nvPr>
            <p:ph idx="1" type="body"/>
          </p:nvPr>
        </p:nvSpPr>
        <p:spPr>
          <a:xfrm>
            <a:off x="5029200" y="1825625"/>
            <a:ext cx="6324600" cy="435133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404040"/>
              </a:buClr>
              <a:buSzPts val="2400"/>
              <a:buNone/>
            </a:pPr>
            <a:r>
              <a:t/>
            </a:r>
            <a:endParaRPr/>
          </a:p>
        </p:txBody>
      </p:sp>
      <p:grpSp>
        <p:nvGrpSpPr>
          <p:cNvPr id="185" name="Google Shape;185;p9"/>
          <p:cNvGrpSpPr/>
          <p:nvPr/>
        </p:nvGrpSpPr>
        <p:grpSpPr>
          <a:xfrm>
            <a:off x="9009888" y="3523553"/>
            <a:ext cx="2782975" cy="2548063"/>
            <a:chOff x="9009888" y="3523553"/>
            <a:chExt cx="2782975" cy="2548063"/>
          </a:xfrm>
        </p:grpSpPr>
        <p:sp>
          <p:nvSpPr>
            <p:cNvPr id="186" name="Google Shape;186;p9"/>
            <p:cNvSpPr/>
            <p:nvPr/>
          </p:nvSpPr>
          <p:spPr>
            <a:xfrm>
              <a:off x="9009888" y="3523553"/>
              <a:ext cx="2782975" cy="2548063"/>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MX" sz="1800" u="none" cap="none" strike="noStrike">
                  <a:solidFill>
                    <a:schemeClr val="lt1"/>
                  </a:solidFill>
                  <a:latin typeface="Calibri"/>
                  <a:ea typeface="Calibri"/>
                  <a:cs typeface="Calibri"/>
                  <a:sym typeface="Calibri"/>
                </a:rPr>
                <a:t>RECUADRO PARA TRADUCCIÓN DE SEÑAS</a:t>
              </a:r>
              <a:endParaRPr/>
            </a:p>
          </p:txBody>
        </p:sp>
        <p:sp>
          <p:nvSpPr>
            <p:cNvPr id="187" name="Google Shape;187;p9"/>
            <p:cNvSpPr txBox="1"/>
            <p:nvPr/>
          </p:nvSpPr>
          <p:spPr>
            <a:xfrm>
              <a:off x="9680252" y="3853526"/>
              <a:ext cx="1495368" cy="3002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MX" sz="1351" u="none" cap="none" strike="noStrike">
                  <a:solidFill>
                    <a:srgbClr val="A42145"/>
                  </a:solidFill>
                  <a:latin typeface="Calibri"/>
                  <a:ea typeface="Calibri"/>
                  <a:cs typeface="Calibri"/>
                  <a:sym typeface="Calibri"/>
                </a:rPr>
                <a:t>(BORRAR)</a:t>
              </a:r>
              <a:endParaRPr/>
            </a:p>
          </p:txBody>
        </p:sp>
      </p:grpSp>
      <p:pic>
        <p:nvPicPr>
          <p:cNvPr id="188" name="Google Shape;188;p9"/>
          <p:cNvPicPr preferRelativeResize="0"/>
          <p:nvPr/>
        </p:nvPicPr>
        <p:blipFill rotWithShape="1">
          <a:blip r:embed="rId3">
            <a:alphaModFix/>
          </a:blip>
          <a:srcRect b="0" l="0" r="0" t="0"/>
          <a:stretch/>
        </p:blipFill>
        <p:spPr>
          <a:xfrm>
            <a:off x="8118692" y="74572"/>
            <a:ext cx="4073308" cy="72678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2018-12-04T03:27:02Z</dcterms:created>
  <dc:creator>Microsoft Office User</dc:creator>
</cp:coreProperties>
</file>