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Montserrat SemiBold"/>
      <p:regular r:id="rId18"/>
      <p:bold r:id="rId19"/>
      <p:italic r:id="rId20"/>
      <p:boldItalic r:id="rId21"/>
    </p:embeddedFont>
    <p:embeddedFont>
      <p:font typeface="Montserrat"/>
      <p:regular r:id="rId22"/>
      <p:bold r:id="rId23"/>
      <p:italic r:id="rId24"/>
      <p:boldItalic r:id="rId25"/>
    </p:embeddedFont>
    <p:embeddedFont>
      <p:font typeface="Montserrat Medium"/>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iKb7vy7IZ9fn7u2Z72wk8wNIOb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SemiBold-italic.fntdata"/><Relationship Id="rId22" Type="http://schemas.openxmlformats.org/officeDocument/2006/relationships/font" Target="fonts/Montserrat-regular.fntdata"/><Relationship Id="rId21" Type="http://schemas.openxmlformats.org/officeDocument/2006/relationships/font" Target="fonts/MontserratSemiBold-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Medium-regular.fntdata"/><Relationship Id="rId25" Type="http://schemas.openxmlformats.org/officeDocument/2006/relationships/font" Target="fonts/Montserrat-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Medium-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SemiBold-bold.fntdata"/><Relationship Id="rId18" Type="http://schemas.openxmlformats.org/officeDocument/2006/relationships/font" Target="fonts/Montserrat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MX"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15"/>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5"/>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5"/>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id="17" name="Google Shape;17;p15"/>
          <p:cNvSpPr txBox="1"/>
          <p:nvPr>
            <p:ph type="title"/>
          </p:nvPr>
        </p:nvSpPr>
        <p:spPr>
          <a:xfrm>
            <a:off x="363220" y="1955870"/>
            <a:ext cx="11465560" cy="132556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DEC9A2"/>
              </a:buClr>
              <a:buSzPts val="4400"/>
              <a:buFont typeface="Montserrat SemiBold"/>
              <a:buNone/>
              <a:defRPr b="0" i="0" sz="4400" u="none" cap="none" strike="noStrike">
                <a:solidFill>
                  <a:srgbClr val="DEC9A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15"/>
          <p:cNvSpPr txBox="1"/>
          <p:nvPr>
            <p:ph idx="1" type="body"/>
          </p:nvPr>
        </p:nvSpPr>
        <p:spPr>
          <a:xfrm>
            <a:off x="363220" y="3460818"/>
            <a:ext cx="11465560" cy="1137921"/>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Montserrat SemiBold"/>
                <a:ea typeface="Montserrat SemiBold"/>
                <a:cs typeface="Montserrat SemiBold"/>
                <a:sym typeface="Montserrat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p:cSld name="Comparación">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24"/>
          <p:cNvSpPr txBox="1"/>
          <p:nvPr>
            <p:ph type="title"/>
          </p:nvPr>
        </p:nvSpPr>
        <p:spPr>
          <a:xfrm>
            <a:off x="839790" y="829783"/>
            <a:ext cx="5378130" cy="98964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6E152E"/>
              </a:buClr>
              <a:buSzPts val="3200"/>
              <a:buFont typeface="Montserrat SemiBold"/>
              <a:buNone/>
              <a:defRPr b="1" i="0" sz="3200" u="none" cap="none" strike="noStrik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Google Shape;71;p24"/>
          <p:cNvSpPr txBox="1"/>
          <p:nvPr>
            <p:ph idx="1" type="body"/>
          </p:nvPr>
        </p:nvSpPr>
        <p:spPr>
          <a:xfrm>
            <a:off x="839789" y="2036763"/>
            <a:ext cx="5682932"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404040"/>
              </a:buClr>
              <a:buSzPts val="2800"/>
              <a:buFont typeface="Arial"/>
              <a:buNone/>
              <a:defRPr b="0" i="0" sz="2800" u="none" cap="none" strike="noStrike">
                <a:solidFill>
                  <a:srgbClr val="404040"/>
                </a:solidFill>
                <a:latin typeface="Montserrat Medium"/>
                <a:ea typeface="Montserrat Medium"/>
                <a:cs typeface="Montserrat Medium"/>
                <a:sym typeface="Montserrat Medium"/>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2" name="Google Shape;72;p24"/>
          <p:cNvSpPr txBox="1"/>
          <p:nvPr>
            <p:ph idx="2" type="body"/>
          </p:nvPr>
        </p:nvSpPr>
        <p:spPr>
          <a:xfrm>
            <a:off x="839789" y="3072445"/>
            <a:ext cx="5682932" cy="2625727"/>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24"/>
          <p:cNvSpPr txBox="1"/>
          <p:nvPr>
            <p:ph idx="3" type="body"/>
          </p:nvPr>
        </p:nvSpPr>
        <p:spPr>
          <a:xfrm>
            <a:off x="7807960" y="2051684"/>
            <a:ext cx="3967480"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Montserrat Medium"/>
                <a:ea typeface="Montserrat Medium"/>
                <a:cs typeface="Montserrat Medium"/>
                <a:sym typeface="Montserrat Medium"/>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4" name="Google Shape;74;p24"/>
          <p:cNvSpPr txBox="1"/>
          <p:nvPr>
            <p:ph idx="4" type="body"/>
          </p:nvPr>
        </p:nvSpPr>
        <p:spPr>
          <a:xfrm>
            <a:off x="7807960" y="3072445"/>
            <a:ext cx="3967480" cy="2625727"/>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24"/>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ido con título">
  <p:cSld name="1_Contenido con título">
    <p:bg>
      <p:bgPr>
        <a:blipFill>
          <a:blip r:embed="rId2">
            <a:alphaModFix/>
          </a:blip>
          <a:stretch>
            <a:fillRect/>
          </a:stretch>
        </a:blipFill>
      </p:bgPr>
    </p:bg>
    <p:spTree>
      <p:nvGrpSpPr>
        <p:cNvPr id="78" name="Shape 78"/>
        <p:cNvGrpSpPr/>
        <p:nvPr/>
      </p:nvGrpSpPr>
      <p:grpSpPr>
        <a:xfrm>
          <a:off x="0" y="0"/>
          <a:ext cx="0" cy="0"/>
          <a:chOff x="0" y="0"/>
          <a:chExt cx="0" cy="0"/>
        </a:xfrm>
      </p:grpSpPr>
      <p:sp>
        <p:nvSpPr>
          <p:cNvPr id="79" name="Google Shape;79;p25"/>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5"/>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5"/>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id="82" name="Google Shape;82;p25"/>
          <p:cNvSpPr txBox="1"/>
          <p:nvPr>
            <p:ph idx="1" type="body"/>
          </p:nvPr>
        </p:nvSpPr>
        <p:spPr>
          <a:xfrm>
            <a:off x="1088397" y="3148034"/>
            <a:ext cx="10126721" cy="561931"/>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1000"/>
              </a:spcBef>
              <a:spcAft>
                <a:spcPts val="0"/>
              </a:spcAft>
              <a:buClr>
                <a:srgbClr val="DEC9A2"/>
              </a:buClr>
              <a:buSzPts val="4000"/>
              <a:buFont typeface="Arial"/>
              <a:buNone/>
              <a:defRPr b="0" i="0" sz="4000" u="none" cap="none" strike="noStrike">
                <a:solidFill>
                  <a:srgbClr val="DEC9A2"/>
                </a:solidFill>
                <a:latin typeface="Montserrat SemiBold"/>
                <a:ea typeface="Montserrat SemiBold"/>
                <a:cs typeface="Montserrat SemiBold"/>
                <a:sym typeface="Montserrat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p:cSld name="Contenido con título">
    <p:bg>
      <p:bgPr>
        <a:blipFill>
          <a:blip r:embed="rId2">
            <a:alphaModFix/>
          </a:blip>
          <a:stretch>
            <a:fillRect/>
          </a:stretch>
        </a:blipFill>
      </p:bgPr>
    </p:bg>
    <p:spTree>
      <p:nvGrpSpPr>
        <p:cNvPr id="83" name="Shape 83"/>
        <p:cNvGrpSpPr/>
        <p:nvPr/>
      </p:nvGrpSpPr>
      <p:grpSpPr>
        <a:xfrm>
          <a:off x="0" y="0"/>
          <a:ext cx="0" cy="0"/>
          <a:chOff x="0" y="0"/>
          <a:chExt cx="0" cy="0"/>
        </a:xfrm>
      </p:grpSpPr>
      <p:sp>
        <p:nvSpPr>
          <p:cNvPr id="84" name="Google Shape;84;p26"/>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6"/>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6"/>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id="87" name="Google Shape;87;p26"/>
          <p:cNvSpPr txBox="1"/>
          <p:nvPr>
            <p:ph idx="1" type="body"/>
          </p:nvPr>
        </p:nvSpPr>
        <p:spPr>
          <a:xfrm>
            <a:off x="1088397" y="3148034"/>
            <a:ext cx="10126721" cy="561931"/>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1000"/>
              </a:spcBef>
              <a:spcAft>
                <a:spcPts val="0"/>
              </a:spcAft>
              <a:buClr>
                <a:srgbClr val="6E152E"/>
              </a:buClr>
              <a:buSzPts val="4000"/>
              <a:buFont typeface="Arial"/>
              <a:buNone/>
              <a:defRPr b="0" i="0" sz="4000" u="none" cap="none" strike="noStrike">
                <a:solidFill>
                  <a:srgbClr val="6E152E"/>
                </a:solidFill>
                <a:latin typeface="Montserrat SemiBold"/>
                <a:ea typeface="Montserrat SemiBold"/>
                <a:cs typeface="Montserrat SemiBold"/>
                <a:sym typeface="Montserrat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seño personalizado">
  <p:cSld name="2_Diseño personalizado">
    <p:bg>
      <p:bgPr>
        <a:blipFill>
          <a:blip r:embed="rId2">
            <a:alphaModFix/>
          </a:blip>
          <a:stretch>
            <a:fillRect/>
          </a:stretch>
        </a:blipFill>
      </p:bgPr>
    </p:bg>
    <p:spTree>
      <p:nvGrpSpPr>
        <p:cNvPr id="88" name="Shape 88"/>
        <p:cNvGrpSpPr/>
        <p:nvPr/>
      </p:nvGrpSpPr>
      <p:grpSpPr>
        <a:xfrm>
          <a:off x="0" y="0"/>
          <a:ext cx="0" cy="0"/>
          <a:chOff x="0" y="0"/>
          <a:chExt cx="0" cy="0"/>
        </a:xfrm>
      </p:grpSpPr>
      <p:sp>
        <p:nvSpPr>
          <p:cNvPr id="89" name="Google Shape;89;p27"/>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7"/>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7"/>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id="92" name="Google Shape;92;p27"/>
          <p:cNvSpPr txBox="1"/>
          <p:nvPr>
            <p:ph type="title"/>
          </p:nvPr>
        </p:nvSpPr>
        <p:spPr>
          <a:xfrm>
            <a:off x="381000" y="562928"/>
            <a:ext cx="11424920" cy="106085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6E152E"/>
              </a:buClr>
              <a:buSzPts val="4000"/>
              <a:buFont typeface="Montserrat SemiBold"/>
              <a:buNone/>
              <a:defRPr b="0" i="0" sz="4000" u="none" cap="none" strike="noStrik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3" name="Google Shape;93;p27"/>
          <p:cNvSpPr txBox="1"/>
          <p:nvPr>
            <p:ph idx="1" type="body"/>
          </p:nvPr>
        </p:nvSpPr>
        <p:spPr>
          <a:xfrm>
            <a:off x="381002" y="1865811"/>
            <a:ext cx="5532119" cy="410432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404040"/>
              </a:buClr>
              <a:buSzPts val="2400"/>
              <a:buFont typeface="Arial"/>
              <a:buNone/>
              <a:defRPr b="0" i="0" sz="2400" u="none" cap="none" strike="noStrike">
                <a:solidFill>
                  <a:srgbClr val="404040"/>
                </a:solidFill>
                <a:latin typeface="Montserrat SemiBold"/>
                <a:ea typeface="Montserrat SemiBold"/>
                <a:cs typeface="Montserrat SemiBold"/>
                <a:sym typeface="Montserrat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27"/>
          <p:cNvSpPr txBox="1"/>
          <p:nvPr>
            <p:ph idx="2" type="body"/>
          </p:nvPr>
        </p:nvSpPr>
        <p:spPr>
          <a:xfrm>
            <a:off x="6233160" y="1865811"/>
            <a:ext cx="5572760" cy="410432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404040"/>
              </a:buClr>
              <a:buSzPts val="2400"/>
              <a:buFont typeface="Arial"/>
              <a:buNone/>
              <a:defRPr b="0" i="0" sz="2400" u="none" cap="none" strike="noStrike">
                <a:solidFill>
                  <a:srgbClr val="404040"/>
                </a:solidFill>
                <a:latin typeface="Montserrat SemiBold"/>
                <a:ea typeface="Montserrat SemiBold"/>
                <a:cs typeface="Montserrat SemiBold"/>
                <a:sym typeface="Montserrat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p:cSld name="Encabezado de sección">
    <p:bg>
      <p:bgPr>
        <a:blipFill>
          <a:blip r:embed="rId2">
            <a:alphaModFix/>
          </a:blip>
          <a:stretch>
            <a:fillRect/>
          </a:stretch>
        </a:blipFill>
      </p:bgPr>
    </p:bg>
    <p:spTree>
      <p:nvGrpSpPr>
        <p:cNvPr id="95" name="Shape 95"/>
        <p:cNvGrpSpPr/>
        <p:nvPr/>
      </p:nvGrpSpPr>
      <p:grpSpPr>
        <a:xfrm>
          <a:off x="0" y="0"/>
          <a:ext cx="0" cy="0"/>
          <a:chOff x="0" y="0"/>
          <a:chExt cx="0" cy="0"/>
        </a:xfrm>
      </p:grpSpPr>
      <p:sp>
        <p:nvSpPr>
          <p:cNvPr id="96" name="Google Shape;96;p28"/>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8"/>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8"/>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id="99" name="Google Shape;99;p28"/>
          <p:cNvSpPr txBox="1"/>
          <p:nvPr>
            <p:ph type="title"/>
          </p:nvPr>
        </p:nvSpPr>
        <p:spPr>
          <a:xfrm>
            <a:off x="831850" y="784707"/>
            <a:ext cx="10521951" cy="1806095"/>
          </a:xfrm>
          <a:prstGeom prst="rect">
            <a:avLst/>
          </a:prstGeom>
          <a:noFill/>
          <a:ln>
            <a:noFill/>
          </a:ln>
        </p:spPr>
        <p:txBody>
          <a:bodyPr anchorCtr="0" anchor="b" bIns="45700" lIns="91425" spcFirstLastPara="1" rIns="91425" wrap="square" tIns="45700">
            <a:normAutofit/>
          </a:bodyPr>
          <a:lstStyle>
            <a:lvl1pPr lvl="0" marR="0" rtl="0" algn="ctr">
              <a:lnSpc>
                <a:spcPct val="90000"/>
              </a:lnSpc>
              <a:spcBef>
                <a:spcPts val="0"/>
              </a:spcBef>
              <a:spcAft>
                <a:spcPts val="0"/>
              </a:spcAft>
              <a:buClr>
                <a:srgbClr val="6E152E"/>
              </a:buClr>
              <a:buSzPts val="4400"/>
              <a:buFont typeface="Montserrat SemiBold"/>
              <a:buNone/>
              <a:defRPr b="1" i="0" sz="4400" u="none" cap="none" strike="noStrik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0" name="Google Shape;100;p28"/>
          <p:cNvSpPr txBox="1"/>
          <p:nvPr>
            <p:ph idx="1" type="body"/>
          </p:nvPr>
        </p:nvSpPr>
        <p:spPr>
          <a:xfrm>
            <a:off x="831851" y="2956561"/>
            <a:ext cx="10515600" cy="22080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16"/>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6"/>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6"/>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id="23" name="Google Shape;23;p16"/>
          <p:cNvSpPr txBox="1"/>
          <p:nvPr>
            <p:ph type="title"/>
          </p:nvPr>
        </p:nvSpPr>
        <p:spPr>
          <a:xfrm>
            <a:off x="363220" y="1964531"/>
            <a:ext cx="11465560" cy="132556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6E152E"/>
              </a:buClr>
              <a:buSzPts val="4400"/>
              <a:buFont typeface="Montserrat SemiBold"/>
              <a:buNone/>
              <a:defRPr b="0" i="0" sz="4400" u="none" cap="none" strike="noStrik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16"/>
          <p:cNvSpPr txBox="1"/>
          <p:nvPr>
            <p:ph idx="1" type="body"/>
          </p:nvPr>
        </p:nvSpPr>
        <p:spPr>
          <a:xfrm>
            <a:off x="363220" y="3429001"/>
            <a:ext cx="11465560" cy="1137921"/>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1000"/>
              </a:spcBef>
              <a:spcAft>
                <a:spcPts val="0"/>
              </a:spcAft>
              <a:buClr>
                <a:srgbClr val="BC945A"/>
              </a:buClr>
              <a:buSzPts val="2400"/>
              <a:buFont typeface="Arial"/>
              <a:buNone/>
              <a:defRPr b="0" i="0" sz="2400" u="none" cap="none" strike="noStrike">
                <a:solidFill>
                  <a:srgbClr val="BC945A"/>
                </a:solidFill>
                <a:latin typeface="Montserrat SemiBold"/>
                <a:ea typeface="Montserrat SemiBold"/>
                <a:cs typeface="Montserrat SemiBold"/>
                <a:sym typeface="Montserrat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ítulo y objetos" type="obj">
  <p:cSld name="OBJECT">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17"/>
          <p:cNvSpPr txBox="1"/>
          <p:nvPr>
            <p:ph type="title"/>
          </p:nvPr>
        </p:nvSpPr>
        <p:spPr>
          <a:xfrm>
            <a:off x="426720" y="555683"/>
            <a:ext cx="4114800" cy="102914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6E152E"/>
              </a:buClr>
              <a:buSzPts val="4000"/>
              <a:buFont typeface="Montserrat SemiBold"/>
              <a:buNone/>
              <a:defRPr b="0" i="0" sz="4000" u="none" cap="none" strike="noStrik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17"/>
          <p:cNvSpPr txBox="1"/>
          <p:nvPr>
            <p:ph idx="1" type="body"/>
          </p:nvPr>
        </p:nvSpPr>
        <p:spPr>
          <a:xfrm>
            <a:off x="4988560" y="1825625"/>
            <a:ext cx="6365240" cy="435133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404040"/>
              </a:buClr>
              <a:buSzPts val="2400"/>
              <a:buFont typeface="Arial"/>
              <a:buNone/>
              <a:defRPr b="0" i="0" sz="2400" u="none" cap="none" strike="noStrike">
                <a:solidFill>
                  <a:srgbClr val="404040"/>
                </a:solidFill>
                <a:latin typeface="Montserrat SemiBold"/>
                <a:ea typeface="Montserrat SemiBold"/>
                <a:cs typeface="Montserrat SemiBold"/>
                <a:sym typeface="Montserrat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7"/>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7"/>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cabezado de sección">
  <p:cSld name="1_Encabezado de sección">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18"/>
          <p:cNvSpPr txBox="1"/>
          <p:nvPr>
            <p:ph type="title"/>
          </p:nvPr>
        </p:nvSpPr>
        <p:spPr>
          <a:xfrm>
            <a:off x="831850" y="784707"/>
            <a:ext cx="10521951" cy="1806095"/>
          </a:xfrm>
          <a:prstGeom prst="rect">
            <a:avLst/>
          </a:prstGeom>
          <a:noFill/>
          <a:ln>
            <a:noFill/>
          </a:ln>
        </p:spPr>
        <p:txBody>
          <a:bodyPr anchorCtr="0" anchor="b" bIns="45700" lIns="91425" spcFirstLastPara="1" rIns="91425" wrap="square" tIns="45700">
            <a:normAutofit/>
          </a:bodyPr>
          <a:lstStyle>
            <a:lvl1pPr lvl="0" marR="0" rtl="0" algn="ctr">
              <a:lnSpc>
                <a:spcPct val="90000"/>
              </a:lnSpc>
              <a:spcBef>
                <a:spcPts val="0"/>
              </a:spcBef>
              <a:spcAft>
                <a:spcPts val="0"/>
              </a:spcAft>
              <a:buClr>
                <a:srgbClr val="6E152E"/>
              </a:buClr>
              <a:buSzPts val="4400"/>
              <a:buFont typeface="Montserrat SemiBold"/>
              <a:buNone/>
              <a:defRPr b="1" i="0" sz="4400" u="none" cap="none" strike="noStrik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18"/>
          <p:cNvSpPr txBox="1"/>
          <p:nvPr>
            <p:ph idx="1" type="body"/>
          </p:nvPr>
        </p:nvSpPr>
        <p:spPr>
          <a:xfrm>
            <a:off x="831851" y="2956561"/>
            <a:ext cx="10515600" cy="22080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4" name="Google Shape;34;p18"/>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Encabezado de sección">
  <p:cSld name="2_Encabezado de sección">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19"/>
          <p:cNvSpPr txBox="1"/>
          <p:nvPr>
            <p:ph type="title"/>
          </p:nvPr>
        </p:nvSpPr>
        <p:spPr>
          <a:xfrm>
            <a:off x="5496560" y="996581"/>
            <a:ext cx="572008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6E152E"/>
              </a:buClr>
              <a:buSzPts val="4400"/>
              <a:buFont typeface="Montserrat SemiBold"/>
              <a:buNone/>
              <a:defRPr b="1" i="0" sz="4400" u="none" cap="none" strike="noStrik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19"/>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9"/>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9"/>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20"/>
          <p:cNvSpPr txBox="1"/>
          <p:nvPr>
            <p:ph type="title"/>
          </p:nvPr>
        </p:nvSpPr>
        <p:spPr>
          <a:xfrm>
            <a:off x="381000" y="562928"/>
            <a:ext cx="1142492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6E152E"/>
              </a:buClr>
              <a:buSzPts val="4000"/>
              <a:buFont typeface="Montserrat SemiBold"/>
              <a:buNone/>
              <a:defRPr b="0" i="0" sz="4000" u="none" cap="none" strike="noStrik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20"/>
          <p:cNvSpPr txBox="1"/>
          <p:nvPr>
            <p:ph idx="1" type="body"/>
          </p:nvPr>
        </p:nvSpPr>
        <p:spPr>
          <a:xfrm>
            <a:off x="381002" y="2072640"/>
            <a:ext cx="5532119" cy="410432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404040"/>
              </a:buClr>
              <a:buSzPts val="2400"/>
              <a:buFont typeface="Arial"/>
              <a:buNone/>
              <a:defRPr b="0" i="0" sz="2400" u="none" cap="none" strike="noStrike">
                <a:solidFill>
                  <a:srgbClr val="404040"/>
                </a:solidFill>
                <a:latin typeface="Montserrat SemiBold"/>
                <a:ea typeface="Montserrat SemiBold"/>
                <a:cs typeface="Montserrat SemiBold"/>
                <a:sym typeface="Montserrat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20"/>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0"/>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id="48" name="Google Shape;48;p20"/>
          <p:cNvSpPr txBox="1"/>
          <p:nvPr>
            <p:ph idx="2" type="body"/>
          </p:nvPr>
        </p:nvSpPr>
        <p:spPr>
          <a:xfrm>
            <a:off x="6233160" y="2072640"/>
            <a:ext cx="5572760" cy="410432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404040"/>
              </a:buClr>
              <a:buSzPts val="2400"/>
              <a:buFont typeface="Arial"/>
              <a:buNone/>
              <a:defRPr b="0" i="0" sz="2400" u="none" cap="none" strike="noStrike">
                <a:solidFill>
                  <a:srgbClr val="404040"/>
                </a:solidFill>
                <a:latin typeface="Montserrat SemiBold"/>
                <a:ea typeface="Montserrat SemiBold"/>
                <a:cs typeface="Montserrat SemiBold"/>
                <a:sym typeface="Montserrat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p:cSld name="Dos objetos">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21"/>
          <p:cNvSpPr txBox="1"/>
          <p:nvPr>
            <p:ph idx="1" type="body"/>
          </p:nvPr>
        </p:nvSpPr>
        <p:spPr>
          <a:xfrm>
            <a:off x="369653" y="2164080"/>
            <a:ext cx="4008847" cy="401288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21"/>
          <p:cNvSpPr txBox="1"/>
          <p:nvPr>
            <p:ph idx="2" type="body"/>
          </p:nvPr>
        </p:nvSpPr>
        <p:spPr>
          <a:xfrm>
            <a:off x="4996544" y="2164080"/>
            <a:ext cx="6357257" cy="401288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21"/>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Montserrat"/>
                <a:ea typeface="Montserrat"/>
                <a:cs typeface="Montserrat"/>
                <a:sym typeface="Montserrat"/>
              </a:defRPr>
            </a:lvl1pPr>
            <a:lvl2pPr indent="0" lvl="1" marL="0" algn="r">
              <a:spcBef>
                <a:spcPts val="0"/>
              </a:spcBef>
              <a:buNone/>
              <a:defRPr b="0" i="0" sz="1200" u="none" cap="none" strike="noStrike">
                <a:solidFill>
                  <a:srgbClr val="888888"/>
                </a:solidFill>
                <a:latin typeface="Montserrat"/>
                <a:ea typeface="Montserrat"/>
                <a:cs typeface="Montserrat"/>
                <a:sym typeface="Montserrat"/>
              </a:defRPr>
            </a:lvl2pPr>
            <a:lvl3pPr indent="0" lvl="2" marL="0" algn="r">
              <a:spcBef>
                <a:spcPts val="0"/>
              </a:spcBef>
              <a:buNone/>
              <a:defRPr b="0" i="0" sz="1200" u="none" cap="none" strike="noStrike">
                <a:solidFill>
                  <a:srgbClr val="888888"/>
                </a:solidFill>
                <a:latin typeface="Montserrat"/>
                <a:ea typeface="Montserrat"/>
                <a:cs typeface="Montserrat"/>
                <a:sym typeface="Montserrat"/>
              </a:defRPr>
            </a:lvl3pPr>
            <a:lvl4pPr indent="0" lvl="3" marL="0" algn="r">
              <a:spcBef>
                <a:spcPts val="0"/>
              </a:spcBef>
              <a:buNone/>
              <a:defRPr b="0" i="0" sz="1200" u="none" cap="none" strike="noStrike">
                <a:solidFill>
                  <a:srgbClr val="888888"/>
                </a:solidFill>
                <a:latin typeface="Montserrat"/>
                <a:ea typeface="Montserrat"/>
                <a:cs typeface="Montserrat"/>
                <a:sym typeface="Montserrat"/>
              </a:defRPr>
            </a:lvl4pPr>
            <a:lvl5pPr indent="0" lvl="4" marL="0" algn="r">
              <a:spcBef>
                <a:spcPts val="0"/>
              </a:spcBef>
              <a:buNone/>
              <a:defRPr b="0" i="0" sz="1200" u="none" cap="none" strike="noStrike">
                <a:solidFill>
                  <a:srgbClr val="888888"/>
                </a:solidFill>
                <a:latin typeface="Montserrat"/>
                <a:ea typeface="Montserrat"/>
                <a:cs typeface="Montserrat"/>
                <a:sym typeface="Montserrat"/>
              </a:defRPr>
            </a:lvl5pPr>
            <a:lvl6pPr indent="0" lvl="5" marL="0" algn="r">
              <a:spcBef>
                <a:spcPts val="0"/>
              </a:spcBef>
              <a:buNone/>
              <a:defRPr b="0" i="0" sz="1200" u="none" cap="none" strike="noStrike">
                <a:solidFill>
                  <a:srgbClr val="888888"/>
                </a:solidFill>
                <a:latin typeface="Montserrat"/>
                <a:ea typeface="Montserrat"/>
                <a:cs typeface="Montserrat"/>
                <a:sym typeface="Montserrat"/>
              </a:defRPr>
            </a:lvl6pPr>
            <a:lvl7pPr indent="0" lvl="6" marL="0" algn="r">
              <a:spcBef>
                <a:spcPts val="0"/>
              </a:spcBef>
              <a:buNone/>
              <a:defRPr b="0" i="0" sz="1200" u="none" cap="none" strike="noStrike">
                <a:solidFill>
                  <a:srgbClr val="888888"/>
                </a:solidFill>
                <a:latin typeface="Montserrat"/>
                <a:ea typeface="Montserrat"/>
                <a:cs typeface="Montserrat"/>
                <a:sym typeface="Montserrat"/>
              </a:defRPr>
            </a:lvl7pPr>
            <a:lvl8pPr indent="0" lvl="7" marL="0" algn="r">
              <a:spcBef>
                <a:spcPts val="0"/>
              </a:spcBef>
              <a:buNone/>
              <a:defRPr b="0" i="0" sz="1200" u="none" cap="none" strike="noStrike">
                <a:solidFill>
                  <a:srgbClr val="888888"/>
                </a:solidFill>
                <a:latin typeface="Montserrat"/>
                <a:ea typeface="Montserrat"/>
                <a:cs typeface="Montserrat"/>
                <a:sym typeface="Montserrat"/>
              </a:defRPr>
            </a:lvl8pPr>
            <a:lvl9pPr indent="0" lvl="8" marL="0" algn="r">
              <a:spcBef>
                <a:spcPts val="0"/>
              </a:spcBef>
              <a:buNone/>
              <a:defRPr b="0" i="0" sz="1200" u="none" cap="none" strike="noStrike">
                <a:solidFill>
                  <a:srgbClr val="888888"/>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s-MX"/>
              <a:t>‹#›</a:t>
            </a:fld>
            <a:endParaRPr/>
          </a:p>
        </p:txBody>
      </p:sp>
      <p:sp>
        <p:nvSpPr>
          <p:cNvPr id="55" name="Google Shape;55;p21"/>
          <p:cNvSpPr txBox="1"/>
          <p:nvPr/>
        </p:nvSpPr>
        <p:spPr>
          <a:xfrm>
            <a:off x="838200" y="1669777"/>
            <a:ext cx="10515600" cy="1325563"/>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rgbClr val="A42145"/>
              </a:buClr>
              <a:buSzPts val="4400"/>
              <a:buFont typeface="Montserrat SemiBold"/>
              <a:buNone/>
            </a:pPr>
            <a:r>
              <a:t/>
            </a:r>
            <a:endParaRPr b="0" i="0" sz="4400" u="none" cap="none" strike="noStrike">
              <a:solidFill>
                <a:srgbClr val="A42145"/>
              </a:solidFill>
              <a:latin typeface="Montserrat SemiBold"/>
              <a:ea typeface="Montserrat SemiBold"/>
              <a:cs typeface="Montserrat SemiBold"/>
              <a:sym typeface="Montserrat SemiBold"/>
            </a:endParaRPr>
          </a:p>
        </p:txBody>
      </p:sp>
      <p:sp>
        <p:nvSpPr>
          <p:cNvPr id="56" name="Google Shape;56;p21"/>
          <p:cNvSpPr txBox="1"/>
          <p:nvPr>
            <p:ph idx="3" type="body"/>
          </p:nvPr>
        </p:nvSpPr>
        <p:spPr>
          <a:xfrm>
            <a:off x="370114" y="366714"/>
            <a:ext cx="4008847" cy="130333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6E152E"/>
              </a:buClr>
              <a:buSzPts val="3200"/>
              <a:buFont typeface="Arial"/>
              <a:buNone/>
              <a:defRPr b="0" i="0" sz="3200" u="none" cap="none" strike="noStrike">
                <a:solidFill>
                  <a:srgbClr val="6E152E"/>
                </a:solidFill>
                <a:latin typeface="Montserrat SemiBold"/>
                <a:ea typeface="Montserrat SemiBold"/>
                <a:cs typeface="Montserrat SemiBold"/>
                <a:sym typeface="Montserrat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ítulo y objetos">
  <p:cSld name="4_Título y objetos">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22"/>
          <p:cNvSpPr txBox="1"/>
          <p:nvPr>
            <p:ph type="title"/>
          </p:nvPr>
        </p:nvSpPr>
        <p:spPr>
          <a:xfrm>
            <a:off x="398780" y="568860"/>
            <a:ext cx="415544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6E152E"/>
              </a:buClr>
              <a:buSzPts val="4000"/>
              <a:buFont typeface="Montserrat SemiBold"/>
              <a:buNone/>
              <a:defRPr b="0" i="0" sz="4000" u="none" cap="none" strike="noStrik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22"/>
          <p:cNvSpPr txBox="1"/>
          <p:nvPr>
            <p:ph idx="1" type="body"/>
          </p:nvPr>
        </p:nvSpPr>
        <p:spPr>
          <a:xfrm>
            <a:off x="5029200" y="1825625"/>
            <a:ext cx="6324600" cy="435133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404040"/>
              </a:buClr>
              <a:buSzPts val="2400"/>
              <a:buFont typeface="Arial"/>
              <a:buNone/>
              <a:defRPr b="0" i="0" sz="2400" u="none" cap="none" strike="noStrike">
                <a:solidFill>
                  <a:srgbClr val="404040"/>
                </a:solidFill>
                <a:latin typeface="Montserrat SemiBold"/>
                <a:ea typeface="Montserrat SemiBold"/>
                <a:cs typeface="Montserrat SemiBold"/>
                <a:sym typeface="Montserrat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22"/>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2"/>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2"/>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ítulo y objetos">
  <p:cSld name="6_Título y objetos">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3"/>
          <p:cNvSpPr txBox="1"/>
          <p:nvPr>
            <p:ph type="title"/>
          </p:nvPr>
        </p:nvSpPr>
        <p:spPr>
          <a:xfrm>
            <a:off x="274318" y="578803"/>
            <a:ext cx="4036423" cy="12604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6E152E"/>
              </a:buClr>
              <a:buSzPts val="3900"/>
              <a:buFont typeface="Montserrat SemiBold"/>
              <a:buNone/>
              <a:defRPr b="0" i="0" sz="3900" u="none" cap="none" strike="noStrik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23"/>
          <p:cNvSpPr txBox="1"/>
          <p:nvPr>
            <p:ph idx="1" type="body"/>
          </p:nvPr>
        </p:nvSpPr>
        <p:spPr>
          <a:xfrm>
            <a:off x="4785360" y="1209041"/>
            <a:ext cx="6568440" cy="496792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404040"/>
              </a:buClr>
              <a:buSzPts val="2400"/>
              <a:buFont typeface="Arial"/>
              <a:buNone/>
              <a:defRPr b="0" i="0" sz="2400" u="none" cap="none" strike="noStrike">
                <a:solidFill>
                  <a:srgbClr val="404040"/>
                </a:solidFill>
                <a:latin typeface="Montserrat SemiBold"/>
                <a:ea typeface="Montserrat SemiBold"/>
                <a:cs typeface="Montserrat SemiBold"/>
                <a:sym typeface="Montserrat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 name="Google Shape;66;p23"/>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3"/>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4"/>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4"/>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txBox="1"/>
          <p:nvPr>
            <p:ph type="title"/>
          </p:nvPr>
        </p:nvSpPr>
        <p:spPr>
          <a:xfrm>
            <a:off x="363220" y="1955870"/>
            <a:ext cx="11465560" cy="13255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DEC9A2"/>
              </a:buClr>
              <a:buSzPts val="4400"/>
              <a:buFont typeface="Montserrat SemiBold"/>
              <a:buNone/>
            </a:pPr>
            <a:r>
              <a:rPr lang="es-MX"/>
              <a:t>TÍTULO DE</a:t>
            </a:r>
            <a:br>
              <a:rPr lang="es-MX"/>
            </a:br>
            <a:r>
              <a:rPr lang="es-MX"/>
              <a:t>PRESENTACIÓN</a:t>
            </a:r>
            <a:endParaRPr/>
          </a:p>
        </p:txBody>
      </p:sp>
      <p:sp>
        <p:nvSpPr>
          <p:cNvPr id="107" name="Google Shape;107;p1"/>
          <p:cNvSpPr txBox="1"/>
          <p:nvPr>
            <p:ph idx="1" type="body"/>
          </p:nvPr>
        </p:nvSpPr>
        <p:spPr>
          <a:xfrm>
            <a:off x="363220" y="3460818"/>
            <a:ext cx="11465560" cy="113792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s-MX"/>
              <a:t>SUBTÍTULO DE LA PRESENTACIÓN</a:t>
            </a:r>
            <a:endParaRPr/>
          </a:p>
        </p:txBody>
      </p:sp>
      <p:pic>
        <p:nvPicPr>
          <p:cNvPr id="108" name="Google Shape;108;p1"/>
          <p:cNvPicPr preferRelativeResize="0"/>
          <p:nvPr/>
        </p:nvPicPr>
        <p:blipFill rotWithShape="1">
          <a:blip r:embed="rId3">
            <a:alphaModFix/>
          </a:blip>
          <a:srcRect b="0" l="0" r="0" t="0"/>
          <a:stretch/>
        </p:blipFill>
        <p:spPr>
          <a:xfrm>
            <a:off x="5009261" y="4966255"/>
            <a:ext cx="0" cy="0"/>
          </a:xfrm>
          <a:prstGeom prst="rect">
            <a:avLst/>
          </a:prstGeom>
          <a:noFill/>
          <a:ln>
            <a:noFill/>
          </a:ln>
        </p:spPr>
      </p:pic>
      <p:pic>
        <p:nvPicPr>
          <p:cNvPr id="109" name="Google Shape;109;p1"/>
          <p:cNvPicPr preferRelativeResize="0"/>
          <p:nvPr/>
        </p:nvPicPr>
        <p:blipFill rotWithShape="1">
          <a:blip r:embed="rId4">
            <a:alphaModFix/>
          </a:blip>
          <a:srcRect b="0" l="0" r="0" t="0"/>
          <a:stretch/>
        </p:blipFill>
        <p:spPr>
          <a:xfrm>
            <a:off x="2801069" y="5474632"/>
            <a:ext cx="6007266" cy="10718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0"/>
          <p:cNvSpPr txBox="1"/>
          <p:nvPr>
            <p:ph type="title"/>
          </p:nvPr>
        </p:nvSpPr>
        <p:spPr>
          <a:xfrm>
            <a:off x="274318" y="578803"/>
            <a:ext cx="4036423" cy="12604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E152E"/>
              </a:buClr>
              <a:buSzPts val="3900"/>
              <a:buFont typeface="Montserrat SemiBold"/>
              <a:buNone/>
            </a:pPr>
            <a:r>
              <a:t/>
            </a:r>
            <a:endParaRPr/>
          </a:p>
        </p:txBody>
      </p:sp>
      <p:sp>
        <p:nvSpPr>
          <p:cNvPr id="194" name="Google Shape;194;p10"/>
          <p:cNvSpPr txBox="1"/>
          <p:nvPr>
            <p:ph idx="1" type="body"/>
          </p:nvPr>
        </p:nvSpPr>
        <p:spPr>
          <a:xfrm>
            <a:off x="4785360" y="1209041"/>
            <a:ext cx="6568440" cy="496792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404040"/>
              </a:buClr>
              <a:buSzPts val="2400"/>
              <a:buNone/>
            </a:pPr>
            <a:r>
              <a:t/>
            </a:r>
            <a:endParaRPr/>
          </a:p>
        </p:txBody>
      </p:sp>
      <p:grpSp>
        <p:nvGrpSpPr>
          <p:cNvPr id="195" name="Google Shape;195;p10"/>
          <p:cNvGrpSpPr/>
          <p:nvPr/>
        </p:nvGrpSpPr>
        <p:grpSpPr>
          <a:xfrm>
            <a:off x="9009888" y="3523553"/>
            <a:ext cx="2782975" cy="2548063"/>
            <a:chOff x="9009888" y="3523553"/>
            <a:chExt cx="2782975" cy="2548063"/>
          </a:xfrm>
        </p:grpSpPr>
        <p:sp>
          <p:nvSpPr>
            <p:cNvPr id="196" name="Google Shape;196;p10"/>
            <p:cNvSpPr/>
            <p:nvPr/>
          </p:nvSpPr>
          <p:spPr>
            <a:xfrm>
              <a:off x="9009888" y="3523553"/>
              <a:ext cx="2782975" cy="254806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MX" sz="1800" u="none" cap="none" strike="noStrike">
                  <a:solidFill>
                    <a:schemeClr val="lt1"/>
                  </a:solidFill>
                  <a:latin typeface="Calibri"/>
                  <a:ea typeface="Calibri"/>
                  <a:cs typeface="Calibri"/>
                  <a:sym typeface="Calibri"/>
                </a:rPr>
                <a:t>RECUADRO PARA TRADUCCIÓN DE SEÑAS</a:t>
              </a:r>
              <a:endParaRPr/>
            </a:p>
          </p:txBody>
        </p:sp>
        <p:sp>
          <p:nvSpPr>
            <p:cNvPr id="197" name="Google Shape;197;p10"/>
            <p:cNvSpPr txBox="1"/>
            <p:nvPr/>
          </p:nvSpPr>
          <p:spPr>
            <a:xfrm>
              <a:off x="9680252" y="3853526"/>
              <a:ext cx="1495368" cy="3002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MX" sz="1351" u="none" cap="none" strike="noStrike">
                  <a:solidFill>
                    <a:srgbClr val="A42145"/>
                  </a:solidFill>
                  <a:latin typeface="Calibri"/>
                  <a:ea typeface="Calibri"/>
                  <a:cs typeface="Calibri"/>
                  <a:sym typeface="Calibri"/>
                </a:rPr>
                <a:t>(BORRAR)</a:t>
              </a:r>
              <a:endParaRPr/>
            </a:p>
          </p:txBody>
        </p:sp>
      </p:grpSp>
      <p:pic>
        <p:nvPicPr>
          <p:cNvPr id="198" name="Google Shape;198;p10"/>
          <p:cNvPicPr preferRelativeResize="0"/>
          <p:nvPr/>
        </p:nvPicPr>
        <p:blipFill rotWithShape="1">
          <a:blip r:embed="rId3">
            <a:alphaModFix/>
          </a:blip>
          <a:srcRect b="0" l="0" r="0" t="0"/>
          <a:stretch/>
        </p:blipFill>
        <p:spPr>
          <a:xfrm>
            <a:off x="8118692" y="74572"/>
            <a:ext cx="4073308" cy="7267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1"/>
          <p:cNvSpPr txBox="1"/>
          <p:nvPr>
            <p:ph type="title"/>
          </p:nvPr>
        </p:nvSpPr>
        <p:spPr>
          <a:xfrm>
            <a:off x="839790" y="829783"/>
            <a:ext cx="5378130" cy="9896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E152E"/>
              </a:buClr>
              <a:buSzPts val="3200"/>
              <a:buFont typeface="Montserrat SemiBold"/>
              <a:buNone/>
            </a:pPr>
            <a:r>
              <a:t/>
            </a:r>
            <a:endParaRPr/>
          </a:p>
        </p:txBody>
      </p:sp>
      <p:sp>
        <p:nvSpPr>
          <p:cNvPr id="205" name="Google Shape;205;p11"/>
          <p:cNvSpPr txBox="1"/>
          <p:nvPr>
            <p:ph idx="1" type="body"/>
          </p:nvPr>
        </p:nvSpPr>
        <p:spPr>
          <a:xfrm>
            <a:off x="839789" y="2036763"/>
            <a:ext cx="5682932" cy="82391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04040"/>
              </a:buClr>
              <a:buSzPts val="2800"/>
              <a:buNone/>
            </a:pPr>
            <a:r>
              <a:t/>
            </a:r>
            <a:endParaRPr/>
          </a:p>
        </p:txBody>
      </p:sp>
      <p:sp>
        <p:nvSpPr>
          <p:cNvPr id="206" name="Google Shape;206;p11"/>
          <p:cNvSpPr txBox="1"/>
          <p:nvPr>
            <p:ph idx="2" type="body"/>
          </p:nvPr>
        </p:nvSpPr>
        <p:spPr>
          <a:xfrm>
            <a:off x="839789" y="3072445"/>
            <a:ext cx="5682932" cy="2625727"/>
          </a:xfrm>
          <a:prstGeom prst="rect">
            <a:avLst/>
          </a:prstGeom>
          <a:noFill/>
          <a:ln>
            <a:noFill/>
          </a:ln>
        </p:spPr>
        <p:txBody>
          <a:bodyPr anchorCtr="0" anchor="t" bIns="45700" lIns="91425" spcFirstLastPara="1" rIns="91425" wrap="square" tIns="45700">
            <a:normAutofit/>
          </a:bodyPr>
          <a:lstStyle/>
          <a:p>
            <a:pPr indent="-76193" lvl="0" marL="228594" rtl="0" algn="l">
              <a:lnSpc>
                <a:spcPct val="90000"/>
              </a:lnSpc>
              <a:spcBef>
                <a:spcPts val="0"/>
              </a:spcBef>
              <a:spcAft>
                <a:spcPts val="0"/>
              </a:spcAft>
              <a:buClr>
                <a:srgbClr val="404040"/>
              </a:buClr>
              <a:buSzPts val="2400"/>
              <a:buNone/>
            </a:pPr>
            <a:r>
              <a:t/>
            </a:r>
            <a:endParaRPr/>
          </a:p>
        </p:txBody>
      </p:sp>
      <p:sp>
        <p:nvSpPr>
          <p:cNvPr id="207" name="Google Shape;207;p11"/>
          <p:cNvSpPr txBox="1"/>
          <p:nvPr>
            <p:ph idx="3" type="body"/>
          </p:nvPr>
        </p:nvSpPr>
        <p:spPr>
          <a:xfrm>
            <a:off x="7807960" y="2051684"/>
            <a:ext cx="3967480" cy="82391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t/>
            </a:r>
            <a:endParaRPr/>
          </a:p>
        </p:txBody>
      </p:sp>
      <p:sp>
        <p:nvSpPr>
          <p:cNvPr id="208" name="Google Shape;208;p11"/>
          <p:cNvSpPr txBox="1"/>
          <p:nvPr>
            <p:ph idx="4" type="body"/>
          </p:nvPr>
        </p:nvSpPr>
        <p:spPr>
          <a:xfrm>
            <a:off x="7807960" y="3072445"/>
            <a:ext cx="3967480" cy="2625727"/>
          </a:xfrm>
          <a:prstGeom prst="rect">
            <a:avLst/>
          </a:prstGeom>
          <a:noFill/>
          <a:ln>
            <a:noFill/>
          </a:ln>
        </p:spPr>
        <p:txBody>
          <a:bodyPr anchorCtr="0" anchor="t" bIns="45700" lIns="91425" spcFirstLastPara="1" rIns="91425" wrap="square" tIns="45700">
            <a:normAutofit/>
          </a:bodyPr>
          <a:lstStyle/>
          <a:p>
            <a:pPr indent="-76193" lvl="0" marL="228594" rtl="0" algn="l">
              <a:lnSpc>
                <a:spcPct val="90000"/>
              </a:lnSpc>
              <a:spcBef>
                <a:spcPts val="0"/>
              </a:spcBef>
              <a:spcAft>
                <a:spcPts val="0"/>
              </a:spcAft>
              <a:buClr>
                <a:schemeClr val="dk1"/>
              </a:buClr>
              <a:buSzPts val="2400"/>
              <a:buNone/>
            </a:pPr>
            <a:r>
              <a:t/>
            </a:r>
            <a:endParaRPr/>
          </a:p>
        </p:txBody>
      </p:sp>
      <p:grpSp>
        <p:nvGrpSpPr>
          <p:cNvPr id="209" name="Google Shape;209;p11"/>
          <p:cNvGrpSpPr/>
          <p:nvPr/>
        </p:nvGrpSpPr>
        <p:grpSpPr>
          <a:xfrm>
            <a:off x="9009888" y="3523553"/>
            <a:ext cx="2782975" cy="2548063"/>
            <a:chOff x="9009888" y="3523553"/>
            <a:chExt cx="2782975" cy="2548063"/>
          </a:xfrm>
        </p:grpSpPr>
        <p:sp>
          <p:nvSpPr>
            <p:cNvPr id="210" name="Google Shape;210;p11"/>
            <p:cNvSpPr/>
            <p:nvPr/>
          </p:nvSpPr>
          <p:spPr>
            <a:xfrm>
              <a:off x="9009888" y="3523553"/>
              <a:ext cx="2782975" cy="254806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MX" sz="1800" u="none" cap="none" strike="noStrike">
                  <a:solidFill>
                    <a:schemeClr val="lt1"/>
                  </a:solidFill>
                  <a:latin typeface="Calibri"/>
                  <a:ea typeface="Calibri"/>
                  <a:cs typeface="Calibri"/>
                  <a:sym typeface="Calibri"/>
                </a:rPr>
                <a:t>RECUADRO PARA TRADUCCIÓN DE SEÑAS</a:t>
              </a:r>
              <a:endParaRPr/>
            </a:p>
          </p:txBody>
        </p:sp>
        <p:sp>
          <p:nvSpPr>
            <p:cNvPr id="211" name="Google Shape;211;p11"/>
            <p:cNvSpPr txBox="1"/>
            <p:nvPr/>
          </p:nvSpPr>
          <p:spPr>
            <a:xfrm>
              <a:off x="9680252" y="3853526"/>
              <a:ext cx="1495368" cy="3002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MX" sz="1351" u="none" cap="none" strike="noStrike">
                  <a:solidFill>
                    <a:srgbClr val="A42145"/>
                  </a:solidFill>
                  <a:latin typeface="Calibri"/>
                  <a:ea typeface="Calibri"/>
                  <a:cs typeface="Calibri"/>
                  <a:sym typeface="Calibri"/>
                </a:rPr>
                <a:t>(BORRAR)</a:t>
              </a:r>
              <a:endParaRPr/>
            </a:p>
          </p:txBody>
        </p:sp>
      </p:grpSp>
      <p:pic>
        <p:nvPicPr>
          <p:cNvPr id="212" name="Google Shape;212;p11"/>
          <p:cNvPicPr preferRelativeResize="0"/>
          <p:nvPr/>
        </p:nvPicPr>
        <p:blipFill rotWithShape="1">
          <a:blip r:embed="rId3">
            <a:alphaModFix/>
          </a:blip>
          <a:srcRect b="0" l="0" r="0" t="0"/>
          <a:stretch/>
        </p:blipFill>
        <p:spPr>
          <a:xfrm>
            <a:off x="8118692" y="74572"/>
            <a:ext cx="4073308" cy="7267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2"/>
          <p:cNvSpPr txBox="1"/>
          <p:nvPr>
            <p:ph idx="1" type="body"/>
          </p:nvPr>
        </p:nvSpPr>
        <p:spPr>
          <a:xfrm>
            <a:off x="2844954" y="3015147"/>
            <a:ext cx="6958323" cy="103876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0000"/>
              </a:lnSpc>
              <a:spcBef>
                <a:spcPts val="0"/>
              </a:spcBef>
              <a:spcAft>
                <a:spcPts val="0"/>
              </a:spcAft>
              <a:buClr>
                <a:srgbClr val="DEC9A2"/>
              </a:buClr>
              <a:buSzPct val="100000"/>
              <a:buNone/>
            </a:pPr>
            <a:r>
              <a:rPr lang="es-MX"/>
              <a:t>TÍTULO DE CONTRAPORTADA</a:t>
            </a:r>
            <a:endParaRPr/>
          </a:p>
        </p:txBody>
      </p:sp>
      <p:grpSp>
        <p:nvGrpSpPr>
          <p:cNvPr id="219" name="Google Shape;219;p12"/>
          <p:cNvGrpSpPr/>
          <p:nvPr/>
        </p:nvGrpSpPr>
        <p:grpSpPr>
          <a:xfrm>
            <a:off x="9009888" y="3523553"/>
            <a:ext cx="2782975" cy="2548063"/>
            <a:chOff x="9009888" y="3523553"/>
            <a:chExt cx="2782975" cy="2548063"/>
          </a:xfrm>
        </p:grpSpPr>
        <p:sp>
          <p:nvSpPr>
            <p:cNvPr id="220" name="Google Shape;220;p12"/>
            <p:cNvSpPr/>
            <p:nvPr/>
          </p:nvSpPr>
          <p:spPr>
            <a:xfrm>
              <a:off x="9009888" y="3523553"/>
              <a:ext cx="2782975" cy="254806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MX" sz="1800" u="none" cap="none" strike="noStrike">
                  <a:solidFill>
                    <a:schemeClr val="lt1"/>
                  </a:solidFill>
                  <a:latin typeface="Calibri"/>
                  <a:ea typeface="Calibri"/>
                  <a:cs typeface="Calibri"/>
                  <a:sym typeface="Calibri"/>
                </a:rPr>
                <a:t>RECUADRO PARA TRADUCCIÓN DE SEÑAS</a:t>
              </a:r>
              <a:endParaRPr/>
            </a:p>
          </p:txBody>
        </p:sp>
        <p:sp>
          <p:nvSpPr>
            <p:cNvPr id="221" name="Google Shape;221;p12"/>
            <p:cNvSpPr txBox="1"/>
            <p:nvPr/>
          </p:nvSpPr>
          <p:spPr>
            <a:xfrm>
              <a:off x="9680252" y="3853526"/>
              <a:ext cx="1495368" cy="3002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MX" sz="1351" u="none" cap="none" strike="noStrike">
                  <a:solidFill>
                    <a:srgbClr val="A42145"/>
                  </a:solidFill>
                  <a:latin typeface="Calibri"/>
                  <a:ea typeface="Calibri"/>
                  <a:cs typeface="Calibri"/>
                  <a:sym typeface="Calibri"/>
                </a:rPr>
                <a:t>(BORRAR)</a:t>
              </a:r>
              <a:endParaRPr/>
            </a:p>
          </p:txBody>
        </p:sp>
      </p:grpSp>
      <p:pic>
        <p:nvPicPr>
          <p:cNvPr id="222" name="Google Shape;222;p12"/>
          <p:cNvPicPr preferRelativeResize="0"/>
          <p:nvPr/>
        </p:nvPicPr>
        <p:blipFill rotWithShape="1">
          <a:blip r:embed="rId3">
            <a:alphaModFix/>
          </a:blip>
          <a:srcRect b="0" l="0" r="0" t="0"/>
          <a:stretch/>
        </p:blipFill>
        <p:spPr>
          <a:xfrm>
            <a:off x="92600" y="4846514"/>
            <a:ext cx="7169299" cy="24406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3"/>
          <p:cNvSpPr txBox="1"/>
          <p:nvPr>
            <p:ph idx="1" type="body"/>
          </p:nvPr>
        </p:nvSpPr>
        <p:spPr>
          <a:xfrm>
            <a:off x="2892051" y="3072788"/>
            <a:ext cx="6519411" cy="90153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6E152E"/>
              </a:buClr>
              <a:buSzPct val="100000"/>
              <a:buNone/>
            </a:pPr>
            <a:r>
              <a:rPr lang="es-MX"/>
              <a:t>TÍTULO DE CONTRAPORTADA</a:t>
            </a:r>
            <a:endParaRPr/>
          </a:p>
          <a:p>
            <a:pPr indent="0" lvl="0" marL="0" rtl="0" algn="ctr">
              <a:lnSpc>
                <a:spcPct val="90000"/>
              </a:lnSpc>
              <a:spcBef>
                <a:spcPts val="1000"/>
              </a:spcBef>
              <a:spcAft>
                <a:spcPts val="0"/>
              </a:spcAft>
              <a:buClr>
                <a:srgbClr val="6E152E"/>
              </a:buClr>
              <a:buSzPct val="100000"/>
              <a:buNone/>
            </a:pPr>
            <a:r>
              <a:t/>
            </a:r>
            <a:endParaRPr/>
          </a:p>
        </p:txBody>
      </p:sp>
      <p:grpSp>
        <p:nvGrpSpPr>
          <p:cNvPr id="229" name="Google Shape;229;p13"/>
          <p:cNvGrpSpPr/>
          <p:nvPr/>
        </p:nvGrpSpPr>
        <p:grpSpPr>
          <a:xfrm>
            <a:off x="9009888" y="3523553"/>
            <a:ext cx="2782975" cy="2548063"/>
            <a:chOff x="9009888" y="3523553"/>
            <a:chExt cx="2782975" cy="2548063"/>
          </a:xfrm>
        </p:grpSpPr>
        <p:sp>
          <p:nvSpPr>
            <p:cNvPr id="230" name="Google Shape;230;p13"/>
            <p:cNvSpPr/>
            <p:nvPr/>
          </p:nvSpPr>
          <p:spPr>
            <a:xfrm>
              <a:off x="9009888" y="3523553"/>
              <a:ext cx="2782975" cy="254806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MX" sz="1800" u="none" cap="none" strike="noStrike">
                  <a:solidFill>
                    <a:schemeClr val="lt1"/>
                  </a:solidFill>
                  <a:latin typeface="Calibri"/>
                  <a:ea typeface="Calibri"/>
                  <a:cs typeface="Calibri"/>
                  <a:sym typeface="Calibri"/>
                </a:rPr>
                <a:t>RECUADRO PARA TRADUCCIÓN DE SEÑAS</a:t>
              </a:r>
              <a:endParaRPr/>
            </a:p>
          </p:txBody>
        </p:sp>
        <p:sp>
          <p:nvSpPr>
            <p:cNvPr id="231" name="Google Shape;231;p13"/>
            <p:cNvSpPr txBox="1"/>
            <p:nvPr/>
          </p:nvSpPr>
          <p:spPr>
            <a:xfrm>
              <a:off x="9680252" y="3853526"/>
              <a:ext cx="1495368" cy="3002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MX" sz="1351" u="none" cap="none" strike="noStrike">
                  <a:solidFill>
                    <a:srgbClr val="A42145"/>
                  </a:solidFill>
                  <a:latin typeface="Calibri"/>
                  <a:ea typeface="Calibri"/>
                  <a:cs typeface="Calibri"/>
                  <a:sym typeface="Calibri"/>
                </a:rPr>
                <a:t>(BORRAR)</a:t>
              </a:r>
              <a:endParaRPr/>
            </a:p>
          </p:txBody>
        </p:sp>
      </p:grpSp>
      <p:pic>
        <p:nvPicPr>
          <p:cNvPr id="232" name="Google Shape;232;p13"/>
          <p:cNvPicPr preferRelativeResize="0"/>
          <p:nvPr/>
        </p:nvPicPr>
        <p:blipFill rotWithShape="1">
          <a:blip r:embed="rId3">
            <a:alphaModFix/>
          </a:blip>
          <a:srcRect b="0" l="0" r="0" t="0"/>
          <a:stretch/>
        </p:blipFill>
        <p:spPr>
          <a:xfrm>
            <a:off x="-162046" y="5471198"/>
            <a:ext cx="7772400" cy="13868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
          <p:cNvSpPr txBox="1"/>
          <p:nvPr>
            <p:ph type="title"/>
          </p:nvPr>
        </p:nvSpPr>
        <p:spPr>
          <a:xfrm>
            <a:off x="363220" y="1964531"/>
            <a:ext cx="11465560" cy="13255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6E152E"/>
              </a:buClr>
              <a:buSzPts val="4400"/>
              <a:buFont typeface="Montserrat SemiBold"/>
              <a:buNone/>
            </a:pPr>
            <a:r>
              <a:rPr lang="es-MX"/>
              <a:t>TÍTULO DE</a:t>
            </a:r>
            <a:br>
              <a:rPr lang="es-MX"/>
            </a:br>
            <a:r>
              <a:rPr lang="es-MX"/>
              <a:t>PRESENTACIÓN</a:t>
            </a:r>
            <a:endParaRPr/>
          </a:p>
        </p:txBody>
      </p:sp>
      <p:sp>
        <p:nvSpPr>
          <p:cNvPr id="116" name="Google Shape;116;p2"/>
          <p:cNvSpPr txBox="1"/>
          <p:nvPr/>
        </p:nvSpPr>
        <p:spPr>
          <a:xfrm>
            <a:off x="363220" y="3518693"/>
            <a:ext cx="11465560" cy="113792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BC945A"/>
              </a:buClr>
              <a:buSzPts val="2400"/>
              <a:buFont typeface="Arial"/>
              <a:buNone/>
            </a:pPr>
            <a:r>
              <a:rPr b="0" i="0" lang="es-MX" sz="2400" u="none" cap="none" strike="noStrike">
                <a:solidFill>
                  <a:srgbClr val="BC945A"/>
                </a:solidFill>
                <a:latin typeface="Montserrat SemiBold"/>
                <a:ea typeface="Montserrat SemiBold"/>
                <a:cs typeface="Montserrat SemiBold"/>
                <a:sym typeface="Montserrat SemiBold"/>
              </a:rPr>
              <a:t>SUBTÍTULO DE LA PRESENTACIÓN</a:t>
            </a:r>
            <a:endParaRPr b="0" i="0" sz="2400" u="none" cap="none" strike="noStrike">
              <a:solidFill>
                <a:srgbClr val="BC945A"/>
              </a:solidFill>
              <a:latin typeface="Montserrat SemiBold"/>
              <a:ea typeface="Montserrat SemiBold"/>
              <a:cs typeface="Montserrat SemiBold"/>
              <a:sym typeface="Montserrat SemiBold"/>
            </a:endParaRPr>
          </a:p>
        </p:txBody>
      </p:sp>
      <p:grpSp>
        <p:nvGrpSpPr>
          <p:cNvPr id="117" name="Google Shape;117;p2"/>
          <p:cNvGrpSpPr/>
          <p:nvPr/>
        </p:nvGrpSpPr>
        <p:grpSpPr>
          <a:xfrm>
            <a:off x="9009888" y="3523553"/>
            <a:ext cx="2782975" cy="2548063"/>
            <a:chOff x="9009888" y="3523553"/>
            <a:chExt cx="2782975" cy="2548063"/>
          </a:xfrm>
        </p:grpSpPr>
        <p:sp>
          <p:nvSpPr>
            <p:cNvPr id="118" name="Google Shape;118;p2"/>
            <p:cNvSpPr/>
            <p:nvPr/>
          </p:nvSpPr>
          <p:spPr>
            <a:xfrm>
              <a:off x="9009888" y="3523553"/>
              <a:ext cx="2782975" cy="254806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MX" sz="1800" u="none" cap="none" strike="noStrike">
                  <a:solidFill>
                    <a:schemeClr val="lt1"/>
                  </a:solidFill>
                  <a:latin typeface="Calibri"/>
                  <a:ea typeface="Calibri"/>
                  <a:cs typeface="Calibri"/>
                  <a:sym typeface="Calibri"/>
                </a:rPr>
                <a:t>RECUADRO PARA TRADUCCIÓN DE SEÑAS</a:t>
              </a:r>
              <a:endParaRPr/>
            </a:p>
          </p:txBody>
        </p:sp>
        <p:sp>
          <p:nvSpPr>
            <p:cNvPr id="119" name="Google Shape;119;p2"/>
            <p:cNvSpPr txBox="1"/>
            <p:nvPr/>
          </p:nvSpPr>
          <p:spPr>
            <a:xfrm>
              <a:off x="9680252" y="3853526"/>
              <a:ext cx="1495368" cy="3002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MX" sz="1351" u="none" cap="none" strike="noStrike">
                  <a:solidFill>
                    <a:srgbClr val="A42145"/>
                  </a:solidFill>
                  <a:latin typeface="Calibri"/>
                  <a:ea typeface="Calibri"/>
                  <a:cs typeface="Calibri"/>
                  <a:sym typeface="Calibri"/>
                </a:rPr>
                <a:t>(BORRAR)</a:t>
              </a:r>
              <a:endParaRPr/>
            </a:p>
          </p:txBody>
        </p:sp>
      </p:grpSp>
      <p:pic>
        <p:nvPicPr>
          <p:cNvPr id="120" name="Google Shape;120;p2"/>
          <p:cNvPicPr preferRelativeResize="0"/>
          <p:nvPr/>
        </p:nvPicPr>
        <p:blipFill rotWithShape="1">
          <a:blip r:embed="rId3">
            <a:alphaModFix/>
          </a:blip>
          <a:srcRect b="0" l="0" r="0" t="0"/>
          <a:stretch/>
        </p:blipFill>
        <p:spPr>
          <a:xfrm>
            <a:off x="2643928" y="5491080"/>
            <a:ext cx="6377535" cy="11379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ph type="title"/>
          </p:nvPr>
        </p:nvSpPr>
        <p:spPr>
          <a:xfrm>
            <a:off x="426720" y="555683"/>
            <a:ext cx="4114800" cy="10291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E152E"/>
              </a:buClr>
              <a:buSzPts val="4000"/>
              <a:buFont typeface="Montserrat SemiBold"/>
              <a:buNone/>
            </a:pPr>
            <a:r>
              <a:rPr lang="es-MX"/>
              <a:t>EJEMPLO DE CONTENIDO ACOMODO</a:t>
            </a:r>
            <a:br>
              <a:rPr lang="es-MX"/>
            </a:br>
            <a:r>
              <a:rPr lang="es-MX"/>
              <a:t>CORRECTO</a:t>
            </a:r>
            <a:endParaRPr/>
          </a:p>
        </p:txBody>
      </p:sp>
      <p:sp>
        <p:nvSpPr>
          <p:cNvPr id="126" name="Google Shape;126;p3"/>
          <p:cNvSpPr txBox="1"/>
          <p:nvPr>
            <p:ph idx="1" type="body"/>
          </p:nvPr>
        </p:nvSpPr>
        <p:spPr>
          <a:xfrm>
            <a:off x="4983419" y="1584827"/>
            <a:ext cx="4345940" cy="4351339"/>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20000"/>
              </a:lnSpc>
              <a:spcBef>
                <a:spcPts val="0"/>
              </a:spcBef>
              <a:spcAft>
                <a:spcPts val="0"/>
              </a:spcAft>
              <a:buClr>
                <a:srgbClr val="404040"/>
              </a:buClr>
              <a:buSzPct val="100000"/>
              <a:buNone/>
            </a:pPr>
            <a:r>
              <a:rPr lang="es-MX" sz="1600"/>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a:p>
        </p:txBody>
      </p:sp>
      <p:grpSp>
        <p:nvGrpSpPr>
          <p:cNvPr id="127" name="Google Shape;127;p3"/>
          <p:cNvGrpSpPr/>
          <p:nvPr/>
        </p:nvGrpSpPr>
        <p:grpSpPr>
          <a:xfrm>
            <a:off x="9009888" y="3523553"/>
            <a:ext cx="2782975" cy="2548063"/>
            <a:chOff x="9009888" y="3523553"/>
            <a:chExt cx="2782975" cy="2548063"/>
          </a:xfrm>
        </p:grpSpPr>
        <p:sp>
          <p:nvSpPr>
            <p:cNvPr id="128" name="Google Shape;128;p3"/>
            <p:cNvSpPr/>
            <p:nvPr/>
          </p:nvSpPr>
          <p:spPr>
            <a:xfrm>
              <a:off x="9009888" y="3523553"/>
              <a:ext cx="2782975" cy="254806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MX" sz="1800" u="none" cap="none" strike="noStrike">
                  <a:solidFill>
                    <a:schemeClr val="lt1"/>
                  </a:solidFill>
                  <a:latin typeface="Calibri"/>
                  <a:ea typeface="Calibri"/>
                  <a:cs typeface="Calibri"/>
                  <a:sym typeface="Calibri"/>
                </a:rPr>
                <a:t>RECUADRO PARA TRADUCCIÓN DE SEÑAS</a:t>
              </a:r>
              <a:endParaRPr/>
            </a:p>
          </p:txBody>
        </p:sp>
        <p:sp>
          <p:nvSpPr>
            <p:cNvPr id="129" name="Google Shape;129;p3"/>
            <p:cNvSpPr txBox="1"/>
            <p:nvPr/>
          </p:nvSpPr>
          <p:spPr>
            <a:xfrm>
              <a:off x="9680252" y="3853526"/>
              <a:ext cx="1495368" cy="3002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MX" sz="1351" u="none" cap="none" strike="noStrike">
                  <a:solidFill>
                    <a:srgbClr val="A42145"/>
                  </a:solidFill>
                  <a:latin typeface="Calibri"/>
                  <a:ea typeface="Calibri"/>
                  <a:cs typeface="Calibri"/>
                  <a:sym typeface="Calibri"/>
                </a:rPr>
                <a:t>(BORRAR)</a:t>
              </a:r>
              <a:endParaRPr/>
            </a:p>
          </p:txBody>
        </p:sp>
      </p:grpSp>
      <p:pic>
        <p:nvPicPr>
          <p:cNvPr id="130" name="Google Shape;130;p3"/>
          <p:cNvPicPr preferRelativeResize="0"/>
          <p:nvPr/>
        </p:nvPicPr>
        <p:blipFill rotWithShape="1">
          <a:blip r:embed="rId3">
            <a:alphaModFix/>
          </a:blip>
          <a:srcRect b="0" l="0" r="0" t="0"/>
          <a:stretch/>
        </p:blipFill>
        <p:spPr>
          <a:xfrm>
            <a:off x="8118692" y="74572"/>
            <a:ext cx="4073308" cy="7267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type="title"/>
          </p:nvPr>
        </p:nvSpPr>
        <p:spPr>
          <a:xfrm>
            <a:off x="831851" y="784707"/>
            <a:ext cx="8256732" cy="18060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6E152E"/>
              </a:buClr>
              <a:buSzPts val="4400"/>
              <a:buFont typeface="Montserrat SemiBold"/>
              <a:buNone/>
            </a:pPr>
            <a:r>
              <a:t/>
            </a:r>
            <a:endParaRPr/>
          </a:p>
        </p:txBody>
      </p:sp>
      <p:sp>
        <p:nvSpPr>
          <p:cNvPr id="136" name="Google Shape;136;p4"/>
          <p:cNvSpPr txBox="1"/>
          <p:nvPr>
            <p:ph idx="1" type="body"/>
          </p:nvPr>
        </p:nvSpPr>
        <p:spPr>
          <a:xfrm>
            <a:off x="831851" y="2956560"/>
            <a:ext cx="8256732" cy="26714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88888"/>
              </a:buClr>
              <a:buSzPts val="2400"/>
              <a:buNone/>
            </a:pPr>
            <a:r>
              <a:t/>
            </a:r>
            <a:endParaRPr/>
          </a:p>
        </p:txBody>
      </p:sp>
      <p:grpSp>
        <p:nvGrpSpPr>
          <p:cNvPr id="137" name="Google Shape;137;p4"/>
          <p:cNvGrpSpPr/>
          <p:nvPr/>
        </p:nvGrpSpPr>
        <p:grpSpPr>
          <a:xfrm>
            <a:off x="9009888" y="3523553"/>
            <a:ext cx="2782975" cy="2548063"/>
            <a:chOff x="9009888" y="3523553"/>
            <a:chExt cx="2782975" cy="2548063"/>
          </a:xfrm>
        </p:grpSpPr>
        <p:sp>
          <p:nvSpPr>
            <p:cNvPr id="138" name="Google Shape;138;p4"/>
            <p:cNvSpPr/>
            <p:nvPr/>
          </p:nvSpPr>
          <p:spPr>
            <a:xfrm>
              <a:off x="9009888" y="3523553"/>
              <a:ext cx="2782975" cy="254806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MX" sz="1800" u="none" cap="none" strike="noStrike">
                  <a:solidFill>
                    <a:schemeClr val="lt1"/>
                  </a:solidFill>
                  <a:latin typeface="Calibri"/>
                  <a:ea typeface="Calibri"/>
                  <a:cs typeface="Calibri"/>
                  <a:sym typeface="Calibri"/>
                </a:rPr>
                <a:t>RECUADRO PARA TRADUCCIÓN DE SEÑAS</a:t>
              </a:r>
              <a:endParaRPr/>
            </a:p>
          </p:txBody>
        </p:sp>
        <p:sp>
          <p:nvSpPr>
            <p:cNvPr id="139" name="Google Shape;139;p4"/>
            <p:cNvSpPr txBox="1"/>
            <p:nvPr/>
          </p:nvSpPr>
          <p:spPr>
            <a:xfrm>
              <a:off x="9680252" y="3853526"/>
              <a:ext cx="1495368" cy="3002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MX" sz="1351" u="none" cap="none" strike="noStrike">
                  <a:solidFill>
                    <a:srgbClr val="A42145"/>
                  </a:solidFill>
                  <a:latin typeface="Calibri"/>
                  <a:ea typeface="Calibri"/>
                  <a:cs typeface="Calibri"/>
                  <a:sym typeface="Calibri"/>
                </a:rPr>
                <a:t>(BORRAR)</a:t>
              </a:r>
              <a:endParaRPr/>
            </a:p>
          </p:txBody>
        </p:sp>
      </p:grpSp>
      <p:pic>
        <p:nvPicPr>
          <p:cNvPr id="140" name="Google Shape;140;p4"/>
          <p:cNvPicPr preferRelativeResize="0"/>
          <p:nvPr/>
        </p:nvPicPr>
        <p:blipFill rotWithShape="1">
          <a:blip r:embed="rId3">
            <a:alphaModFix/>
          </a:blip>
          <a:srcRect b="0" l="0" r="0" t="0"/>
          <a:stretch/>
        </p:blipFill>
        <p:spPr>
          <a:xfrm>
            <a:off x="8118692" y="74572"/>
            <a:ext cx="4073308" cy="7267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txBox="1"/>
          <p:nvPr>
            <p:ph type="title"/>
          </p:nvPr>
        </p:nvSpPr>
        <p:spPr>
          <a:xfrm>
            <a:off x="5496560" y="1281158"/>
            <a:ext cx="5720080" cy="206681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6E152E"/>
              </a:buClr>
              <a:buSzPts val="4400"/>
              <a:buFont typeface="Montserrat SemiBold"/>
              <a:buNone/>
            </a:pPr>
            <a:r>
              <a:rPr lang="es-MX"/>
              <a:t>EJEMPLO DE ENTRADA DE CAPÍTULO O TEMA</a:t>
            </a:r>
            <a:endParaRPr/>
          </a:p>
        </p:txBody>
      </p:sp>
      <p:grpSp>
        <p:nvGrpSpPr>
          <p:cNvPr id="146" name="Google Shape;146;p5"/>
          <p:cNvGrpSpPr/>
          <p:nvPr/>
        </p:nvGrpSpPr>
        <p:grpSpPr>
          <a:xfrm>
            <a:off x="9009888" y="3523553"/>
            <a:ext cx="2782975" cy="2548063"/>
            <a:chOff x="9009888" y="3523553"/>
            <a:chExt cx="2782975" cy="2548063"/>
          </a:xfrm>
        </p:grpSpPr>
        <p:sp>
          <p:nvSpPr>
            <p:cNvPr id="147" name="Google Shape;147;p5"/>
            <p:cNvSpPr/>
            <p:nvPr/>
          </p:nvSpPr>
          <p:spPr>
            <a:xfrm>
              <a:off x="9009888" y="3523553"/>
              <a:ext cx="2782975" cy="254806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MX" sz="1800" u="none" cap="none" strike="noStrike">
                  <a:solidFill>
                    <a:schemeClr val="lt1"/>
                  </a:solidFill>
                  <a:latin typeface="Calibri"/>
                  <a:ea typeface="Calibri"/>
                  <a:cs typeface="Calibri"/>
                  <a:sym typeface="Calibri"/>
                </a:rPr>
                <a:t>RECUADRO PARA TRADUCCIÓN DE SEÑAS</a:t>
              </a:r>
              <a:endParaRPr/>
            </a:p>
          </p:txBody>
        </p:sp>
        <p:sp>
          <p:nvSpPr>
            <p:cNvPr id="148" name="Google Shape;148;p5"/>
            <p:cNvSpPr txBox="1"/>
            <p:nvPr/>
          </p:nvSpPr>
          <p:spPr>
            <a:xfrm>
              <a:off x="9680252" y="3853526"/>
              <a:ext cx="1495368" cy="3002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MX" sz="1351" u="none" cap="none" strike="noStrike">
                  <a:solidFill>
                    <a:srgbClr val="A42145"/>
                  </a:solidFill>
                  <a:latin typeface="Calibri"/>
                  <a:ea typeface="Calibri"/>
                  <a:cs typeface="Calibri"/>
                  <a:sym typeface="Calibri"/>
                </a:rPr>
                <a:t>(BORRAR)</a:t>
              </a:r>
              <a:endParaRPr/>
            </a:p>
          </p:txBody>
        </p:sp>
      </p:grpSp>
      <p:pic>
        <p:nvPicPr>
          <p:cNvPr id="149" name="Google Shape;149;p5"/>
          <p:cNvPicPr preferRelativeResize="0"/>
          <p:nvPr/>
        </p:nvPicPr>
        <p:blipFill rotWithShape="1">
          <a:blip r:embed="rId3">
            <a:alphaModFix/>
          </a:blip>
          <a:srcRect b="0" l="0" r="0" t="0"/>
          <a:stretch/>
        </p:blipFill>
        <p:spPr>
          <a:xfrm>
            <a:off x="4252306" y="135266"/>
            <a:ext cx="6941184" cy="12384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6"/>
          <p:cNvSpPr txBox="1"/>
          <p:nvPr>
            <p:ph type="title"/>
          </p:nvPr>
        </p:nvSpPr>
        <p:spPr>
          <a:xfrm>
            <a:off x="381000" y="562928"/>
            <a:ext cx="11424920"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E152E"/>
              </a:buClr>
              <a:buSzPts val="4000"/>
              <a:buFont typeface="Montserrat SemiBold"/>
              <a:buNone/>
            </a:pPr>
            <a:r>
              <a:t/>
            </a:r>
            <a:endParaRPr/>
          </a:p>
        </p:txBody>
      </p:sp>
      <p:sp>
        <p:nvSpPr>
          <p:cNvPr id="155" name="Google Shape;155;p6"/>
          <p:cNvSpPr txBox="1"/>
          <p:nvPr>
            <p:ph idx="1" type="body"/>
          </p:nvPr>
        </p:nvSpPr>
        <p:spPr>
          <a:xfrm>
            <a:off x="381001" y="2072640"/>
            <a:ext cx="4348017" cy="410432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404040"/>
              </a:buClr>
              <a:buSzPts val="2400"/>
              <a:buNone/>
            </a:pPr>
            <a:r>
              <a:t/>
            </a:r>
            <a:endParaRPr/>
          </a:p>
        </p:txBody>
      </p:sp>
      <p:sp>
        <p:nvSpPr>
          <p:cNvPr id="156" name="Google Shape;156;p6"/>
          <p:cNvSpPr txBox="1"/>
          <p:nvPr>
            <p:ph idx="2" type="body"/>
          </p:nvPr>
        </p:nvSpPr>
        <p:spPr>
          <a:xfrm>
            <a:off x="5004530" y="2072640"/>
            <a:ext cx="6801391" cy="176142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404040"/>
              </a:buClr>
              <a:buSzPts val="2400"/>
              <a:buNone/>
            </a:pPr>
            <a:r>
              <a:t/>
            </a:r>
            <a:endParaRPr/>
          </a:p>
        </p:txBody>
      </p:sp>
      <p:grpSp>
        <p:nvGrpSpPr>
          <p:cNvPr id="157" name="Google Shape;157;p6"/>
          <p:cNvGrpSpPr/>
          <p:nvPr/>
        </p:nvGrpSpPr>
        <p:grpSpPr>
          <a:xfrm>
            <a:off x="9009888" y="3523553"/>
            <a:ext cx="2782975" cy="2548063"/>
            <a:chOff x="9009888" y="3523553"/>
            <a:chExt cx="2782975" cy="2548063"/>
          </a:xfrm>
        </p:grpSpPr>
        <p:sp>
          <p:nvSpPr>
            <p:cNvPr id="158" name="Google Shape;158;p6"/>
            <p:cNvSpPr/>
            <p:nvPr/>
          </p:nvSpPr>
          <p:spPr>
            <a:xfrm>
              <a:off x="9009888" y="3523553"/>
              <a:ext cx="2782975" cy="254806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MX" sz="1800" u="none" cap="none" strike="noStrike">
                  <a:solidFill>
                    <a:schemeClr val="lt1"/>
                  </a:solidFill>
                  <a:latin typeface="Calibri"/>
                  <a:ea typeface="Calibri"/>
                  <a:cs typeface="Calibri"/>
                  <a:sym typeface="Calibri"/>
                </a:rPr>
                <a:t>RECUADRO PARA TRADUCCIÓN DE SEÑAS</a:t>
              </a:r>
              <a:endParaRPr/>
            </a:p>
          </p:txBody>
        </p:sp>
        <p:sp>
          <p:nvSpPr>
            <p:cNvPr id="159" name="Google Shape;159;p6"/>
            <p:cNvSpPr txBox="1"/>
            <p:nvPr/>
          </p:nvSpPr>
          <p:spPr>
            <a:xfrm>
              <a:off x="9680252" y="3853526"/>
              <a:ext cx="1495368" cy="3002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MX" sz="1351" u="none" cap="none" strike="noStrike">
                  <a:solidFill>
                    <a:srgbClr val="A42145"/>
                  </a:solidFill>
                  <a:latin typeface="Calibri"/>
                  <a:ea typeface="Calibri"/>
                  <a:cs typeface="Calibri"/>
                  <a:sym typeface="Calibri"/>
                </a:rPr>
                <a:t>(BORRAR)</a:t>
              </a:r>
              <a:endParaRPr/>
            </a:p>
          </p:txBody>
        </p:sp>
      </p:grpSp>
      <p:pic>
        <p:nvPicPr>
          <p:cNvPr id="160" name="Google Shape;160;p6"/>
          <p:cNvPicPr preferRelativeResize="0"/>
          <p:nvPr/>
        </p:nvPicPr>
        <p:blipFill rotWithShape="1">
          <a:blip r:embed="rId3">
            <a:alphaModFix/>
          </a:blip>
          <a:srcRect b="0" l="0" r="0" t="0"/>
          <a:stretch/>
        </p:blipFill>
        <p:spPr>
          <a:xfrm>
            <a:off x="8118692" y="51422"/>
            <a:ext cx="4073308" cy="7267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7"/>
          <p:cNvSpPr txBox="1"/>
          <p:nvPr>
            <p:ph type="title"/>
          </p:nvPr>
        </p:nvSpPr>
        <p:spPr>
          <a:xfrm>
            <a:off x="3462600" y="6838"/>
            <a:ext cx="7162500" cy="831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6E152E"/>
              </a:buClr>
              <a:buSzPts val="4400"/>
              <a:buFont typeface="Montserrat SemiBold"/>
              <a:buNone/>
            </a:pPr>
            <a:r>
              <a:rPr lang="es-MX" sz="4200"/>
              <a:t>Tarifas Consulares 2024</a:t>
            </a:r>
            <a:endParaRPr sz="4200"/>
          </a:p>
        </p:txBody>
      </p:sp>
      <p:sp>
        <p:nvSpPr>
          <p:cNvPr id="166" name="Google Shape;166;p7"/>
          <p:cNvSpPr txBox="1"/>
          <p:nvPr>
            <p:ph idx="1" type="body"/>
          </p:nvPr>
        </p:nvSpPr>
        <p:spPr>
          <a:xfrm>
            <a:off x="2676750" y="990550"/>
            <a:ext cx="8424300" cy="53184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rgbClr val="888888"/>
              </a:buClr>
              <a:buSzPts val="2400"/>
              <a:buNone/>
            </a:pPr>
            <a:r>
              <a:rPr b="1" lang="es-MX" sz="2300"/>
              <a:t>Pasaportes </a:t>
            </a:r>
            <a:endParaRPr b="1" sz="2300"/>
          </a:p>
          <a:p>
            <a:pPr indent="457200" lvl="0" marL="4114800" rtl="0" algn="l">
              <a:lnSpc>
                <a:spcPct val="115000"/>
              </a:lnSpc>
              <a:spcBef>
                <a:spcPts val="0"/>
              </a:spcBef>
              <a:spcAft>
                <a:spcPts val="0"/>
              </a:spcAft>
              <a:buClr>
                <a:srgbClr val="888888"/>
              </a:buClr>
              <a:buSzPts val="2400"/>
              <a:buNone/>
            </a:pPr>
            <a:r>
              <a:rPr lang="es-MX" sz="2200"/>
              <a:t>Ordinario </a:t>
            </a:r>
            <a:r>
              <a:rPr lang="es-MX" sz="2300"/>
              <a:t>	</a:t>
            </a:r>
            <a:r>
              <a:rPr lang="es-MX" sz="2200"/>
              <a:t>Emergencia</a:t>
            </a:r>
            <a:endParaRPr sz="2200"/>
          </a:p>
          <a:p>
            <a:pPr indent="0" lvl="0" marL="0" rtl="0" algn="l">
              <a:lnSpc>
                <a:spcPct val="90000"/>
              </a:lnSpc>
              <a:spcBef>
                <a:spcPts val="0"/>
              </a:spcBef>
              <a:spcAft>
                <a:spcPts val="0"/>
              </a:spcAft>
              <a:buClr>
                <a:srgbClr val="888888"/>
              </a:buClr>
              <a:buSzPts val="2400"/>
              <a:buNone/>
            </a:pPr>
            <a:r>
              <a:rPr lang="es-MX" sz="2300"/>
              <a:t>3 años								$96.00		$125.00</a:t>
            </a:r>
            <a:endParaRPr sz="2300"/>
          </a:p>
          <a:p>
            <a:pPr indent="0" lvl="0" marL="0" rtl="0" algn="l">
              <a:lnSpc>
                <a:spcPct val="90000"/>
              </a:lnSpc>
              <a:spcBef>
                <a:spcPts val="0"/>
              </a:spcBef>
              <a:spcAft>
                <a:spcPts val="0"/>
              </a:spcAft>
              <a:buClr>
                <a:srgbClr val="888888"/>
              </a:buClr>
              <a:buSzPts val="2400"/>
              <a:buNone/>
            </a:pPr>
            <a:r>
              <a:rPr lang="es-MX" sz="2300"/>
              <a:t>6 años								$130.00		$169.00</a:t>
            </a:r>
            <a:endParaRPr sz="2300"/>
          </a:p>
          <a:p>
            <a:pPr indent="0" lvl="0" marL="0" rtl="0" algn="l">
              <a:lnSpc>
                <a:spcPct val="90000"/>
              </a:lnSpc>
              <a:spcBef>
                <a:spcPts val="0"/>
              </a:spcBef>
              <a:spcAft>
                <a:spcPts val="0"/>
              </a:spcAft>
              <a:buClr>
                <a:srgbClr val="888888"/>
              </a:buClr>
              <a:buSzPts val="2400"/>
              <a:buNone/>
            </a:pPr>
            <a:r>
              <a:rPr lang="es-MX" sz="2300"/>
              <a:t>10 años								$198.00		$257.00</a:t>
            </a:r>
            <a:endParaRPr sz="2300"/>
          </a:p>
          <a:p>
            <a:pPr indent="0" lvl="0" marL="0" rtl="0" algn="l">
              <a:lnSpc>
                <a:spcPct val="90000"/>
              </a:lnSpc>
              <a:spcBef>
                <a:spcPts val="0"/>
              </a:spcBef>
              <a:spcAft>
                <a:spcPts val="0"/>
              </a:spcAft>
              <a:buClr>
                <a:srgbClr val="888888"/>
              </a:buClr>
              <a:buSzPts val="2400"/>
              <a:buNone/>
            </a:pPr>
            <a:r>
              <a:t/>
            </a:r>
            <a:endParaRPr sz="2300"/>
          </a:p>
          <a:p>
            <a:pPr indent="0" lvl="0" marL="0" rtl="0" algn="ctr">
              <a:lnSpc>
                <a:spcPct val="115000"/>
              </a:lnSpc>
              <a:spcBef>
                <a:spcPts val="0"/>
              </a:spcBef>
              <a:spcAft>
                <a:spcPts val="0"/>
              </a:spcAft>
              <a:buClr>
                <a:srgbClr val="888888"/>
              </a:buClr>
              <a:buSzPts val="2400"/>
              <a:buNone/>
            </a:pPr>
            <a:r>
              <a:rPr b="1" lang="es-MX" sz="2300"/>
              <a:t>Pasaportes adultos mayores de 60 años</a:t>
            </a:r>
            <a:endParaRPr b="1" sz="2300"/>
          </a:p>
          <a:p>
            <a:pPr indent="457200" lvl="0" marL="4114800" rtl="0" algn="l">
              <a:lnSpc>
                <a:spcPct val="115000"/>
              </a:lnSpc>
              <a:spcBef>
                <a:spcPts val="0"/>
              </a:spcBef>
              <a:spcAft>
                <a:spcPts val="0"/>
              </a:spcAft>
              <a:buClr>
                <a:srgbClr val="888888"/>
              </a:buClr>
              <a:buSzPts val="2400"/>
              <a:buNone/>
            </a:pPr>
            <a:r>
              <a:rPr lang="es-MX" sz="2200"/>
              <a:t>Ordinario 	Emergencia</a:t>
            </a:r>
            <a:endParaRPr sz="2200"/>
          </a:p>
          <a:p>
            <a:pPr indent="0" lvl="0" marL="0" rtl="0" algn="l">
              <a:lnSpc>
                <a:spcPct val="90000"/>
              </a:lnSpc>
              <a:spcBef>
                <a:spcPts val="0"/>
              </a:spcBef>
              <a:spcAft>
                <a:spcPts val="0"/>
              </a:spcAft>
              <a:buClr>
                <a:srgbClr val="888888"/>
              </a:buClr>
              <a:buSzPts val="2400"/>
              <a:buNone/>
            </a:pPr>
            <a:r>
              <a:rPr lang="es-MX" sz="2300"/>
              <a:t>3 años								$48.00		$62.50</a:t>
            </a:r>
            <a:endParaRPr sz="2300"/>
          </a:p>
          <a:p>
            <a:pPr indent="0" lvl="0" marL="0" rtl="0" algn="l">
              <a:lnSpc>
                <a:spcPct val="90000"/>
              </a:lnSpc>
              <a:spcBef>
                <a:spcPts val="0"/>
              </a:spcBef>
              <a:spcAft>
                <a:spcPts val="0"/>
              </a:spcAft>
              <a:buClr>
                <a:srgbClr val="888888"/>
              </a:buClr>
              <a:buSzPts val="2400"/>
              <a:buNone/>
            </a:pPr>
            <a:r>
              <a:rPr lang="es-MX" sz="2300"/>
              <a:t>6 años								$65.00		$84.50</a:t>
            </a:r>
            <a:endParaRPr sz="2300"/>
          </a:p>
          <a:p>
            <a:pPr indent="0" lvl="0" marL="0" rtl="0" algn="l">
              <a:lnSpc>
                <a:spcPct val="90000"/>
              </a:lnSpc>
              <a:spcBef>
                <a:spcPts val="0"/>
              </a:spcBef>
              <a:spcAft>
                <a:spcPts val="0"/>
              </a:spcAft>
              <a:buClr>
                <a:srgbClr val="888888"/>
              </a:buClr>
              <a:buSzPts val="2400"/>
              <a:buNone/>
            </a:pPr>
            <a:r>
              <a:rPr lang="es-MX" sz="2300"/>
              <a:t>10 años								$99.00		$128.50</a:t>
            </a:r>
            <a:endParaRPr sz="2300"/>
          </a:p>
          <a:p>
            <a:pPr indent="0" lvl="0" marL="0" rtl="0" algn="l">
              <a:lnSpc>
                <a:spcPct val="90000"/>
              </a:lnSpc>
              <a:spcBef>
                <a:spcPts val="0"/>
              </a:spcBef>
              <a:spcAft>
                <a:spcPts val="0"/>
              </a:spcAft>
              <a:buClr>
                <a:srgbClr val="888888"/>
              </a:buClr>
              <a:buSzPts val="2400"/>
              <a:buNone/>
            </a:pPr>
            <a:r>
              <a:t/>
            </a:r>
            <a:endParaRPr sz="2300"/>
          </a:p>
          <a:p>
            <a:pPr indent="0" lvl="0" marL="0" rtl="0" algn="l">
              <a:lnSpc>
                <a:spcPct val="90000"/>
              </a:lnSpc>
              <a:spcBef>
                <a:spcPts val="0"/>
              </a:spcBef>
              <a:spcAft>
                <a:spcPts val="0"/>
              </a:spcAft>
              <a:buClr>
                <a:srgbClr val="888888"/>
              </a:buClr>
              <a:buSzPts val="2400"/>
              <a:buNone/>
            </a:pPr>
            <a:r>
              <a:rPr b="1" lang="es-MX" sz="2300"/>
              <a:t>Matrícula Consular 	</a:t>
            </a:r>
            <a:r>
              <a:rPr lang="es-MX" sz="2300"/>
              <a:t>			$39.00</a:t>
            </a:r>
            <a:endParaRPr sz="2300"/>
          </a:p>
          <a:p>
            <a:pPr indent="0" lvl="0" marL="0" rtl="0" algn="l">
              <a:lnSpc>
                <a:spcPct val="90000"/>
              </a:lnSpc>
              <a:spcBef>
                <a:spcPts val="0"/>
              </a:spcBef>
              <a:spcAft>
                <a:spcPts val="0"/>
              </a:spcAft>
              <a:buClr>
                <a:srgbClr val="888888"/>
              </a:buClr>
              <a:buSzPts val="2400"/>
              <a:buNone/>
            </a:pPr>
            <a:r>
              <a:t/>
            </a:r>
            <a:endParaRPr sz="2300"/>
          </a:p>
          <a:p>
            <a:pPr indent="0" lvl="0" marL="0" rtl="0" algn="l">
              <a:lnSpc>
                <a:spcPct val="90000"/>
              </a:lnSpc>
              <a:spcBef>
                <a:spcPts val="0"/>
              </a:spcBef>
              <a:spcAft>
                <a:spcPts val="0"/>
              </a:spcAft>
              <a:buClr>
                <a:srgbClr val="888888"/>
              </a:buClr>
              <a:buSzPts val="2400"/>
              <a:buNone/>
            </a:pPr>
            <a:r>
              <a:rPr b="1" lang="es-MX" sz="2300"/>
              <a:t>Copias Certificadas - Actas-</a:t>
            </a:r>
            <a:r>
              <a:rPr lang="es-MX" sz="2300"/>
              <a:t>	$19.00</a:t>
            </a:r>
            <a:endParaRPr sz="2300"/>
          </a:p>
          <a:p>
            <a:pPr indent="0" lvl="0" marL="0" rtl="0" algn="l">
              <a:lnSpc>
                <a:spcPct val="90000"/>
              </a:lnSpc>
              <a:spcBef>
                <a:spcPts val="0"/>
              </a:spcBef>
              <a:spcAft>
                <a:spcPts val="0"/>
              </a:spcAft>
              <a:buClr>
                <a:srgbClr val="888888"/>
              </a:buClr>
              <a:buSzPts val="2400"/>
              <a:buNone/>
            </a:pPr>
            <a:r>
              <a:t/>
            </a:r>
            <a:endParaRPr/>
          </a:p>
          <a:p>
            <a:pPr indent="0" lvl="0" marL="0" rtl="0" algn="l">
              <a:lnSpc>
                <a:spcPct val="90000"/>
              </a:lnSpc>
              <a:spcBef>
                <a:spcPts val="0"/>
              </a:spcBef>
              <a:spcAft>
                <a:spcPts val="0"/>
              </a:spcAft>
              <a:buClr>
                <a:srgbClr val="888888"/>
              </a:buClr>
              <a:buSzPts val="2400"/>
              <a:buNone/>
            </a:pPr>
            <a:r>
              <a:t/>
            </a:r>
            <a:endParaRPr/>
          </a:p>
        </p:txBody>
      </p:sp>
      <p:pic>
        <p:nvPicPr>
          <p:cNvPr id="167" name="Google Shape;167;p7"/>
          <p:cNvPicPr preferRelativeResize="0"/>
          <p:nvPr/>
        </p:nvPicPr>
        <p:blipFill>
          <a:blip r:embed="rId3">
            <a:alphaModFix/>
          </a:blip>
          <a:stretch>
            <a:fillRect/>
          </a:stretch>
        </p:blipFill>
        <p:spPr>
          <a:xfrm>
            <a:off x="62150" y="5068700"/>
            <a:ext cx="2429435" cy="607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txBox="1"/>
          <p:nvPr>
            <p:ph idx="1" type="body"/>
          </p:nvPr>
        </p:nvSpPr>
        <p:spPr>
          <a:xfrm>
            <a:off x="369653" y="2164080"/>
            <a:ext cx="4008847" cy="4012883"/>
          </a:xfrm>
          <a:prstGeom prst="rect">
            <a:avLst/>
          </a:prstGeom>
          <a:noFill/>
          <a:ln>
            <a:noFill/>
          </a:ln>
        </p:spPr>
        <p:txBody>
          <a:bodyPr anchorCtr="0" anchor="t" bIns="45700" lIns="91425" spcFirstLastPara="1" rIns="91425" wrap="square" tIns="45700">
            <a:noAutofit/>
          </a:bodyPr>
          <a:lstStyle/>
          <a:p>
            <a:pPr indent="-50793" lvl="0" marL="228594" rtl="0" algn="l">
              <a:lnSpc>
                <a:spcPct val="90000"/>
              </a:lnSpc>
              <a:spcBef>
                <a:spcPts val="0"/>
              </a:spcBef>
              <a:spcAft>
                <a:spcPts val="0"/>
              </a:spcAft>
              <a:buClr>
                <a:schemeClr val="dk1"/>
              </a:buClr>
              <a:buSzPts val="2800"/>
              <a:buNone/>
            </a:pPr>
            <a:r>
              <a:t/>
            </a:r>
            <a:endParaRPr/>
          </a:p>
        </p:txBody>
      </p:sp>
      <p:sp>
        <p:nvSpPr>
          <p:cNvPr id="173" name="Google Shape;173;p8"/>
          <p:cNvSpPr txBox="1"/>
          <p:nvPr>
            <p:ph idx="2" type="body"/>
          </p:nvPr>
        </p:nvSpPr>
        <p:spPr>
          <a:xfrm>
            <a:off x="4996543" y="2164080"/>
            <a:ext cx="4356005" cy="4012883"/>
          </a:xfrm>
          <a:prstGeom prst="rect">
            <a:avLst/>
          </a:prstGeom>
          <a:noFill/>
          <a:ln>
            <a:noFill/>
          </a:ln>
        </p:spPr>
        <p:txBody>
          <a:bodyPr anchorCtr="0" anchor="t" bIns="45700" lIns="91425" spcFirstLastPara="1" rIns="91425" wrap="square" tIns="45700">
            <a:noAutofit/>
          </a:bodyPr>
          <a:lstStyle/>
          <a:p>
            <a:pPr indent="-50793" lvl="0" marL="228594" rtl="0" algn="l">
              <a:lnSpc>
                <a:spcPct val="90000"/>
              </a:lnSpc>
              <a:spcBef>
                <a:spcPts val="0"/>
              </a:spcBef>
              <a:spcAft>
                <a:spcPts val="0"/>
              </a:spcAft>
              <a:buClr>
                <a:schemeClr val="dk1"/>
              </a:buClr>
              <a:buSzPts val="2800"/>
              <a:buNone/>
            </a:pPr>
            <a:r>
              <a:t/>
            </a:r>
            <a:endParaRPr/>
          </a:p>
        </p:txBody>
      </p:sp>
      <p:sp>
        <p:nvSpPr>
          <p:cNvPr id="174" name="Google Shape;174;p8"/>
          <p:cNvSpPr txBox="1"/>
          <p:nvPr>
            <p:ph idx="3" type="body"/>
          </p:nvPr>
        </p:nvSpPr>
        <p:spPr>
          <a:xfrm>
            <a:off x="370114" y="366714"/>
            <a:ext cx="4008847" cy="130333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E152E"/>
              </a:buClr>
              <a:buSzPts val="3200"/>
              <a:buNone/>
            </a:pPr>
            <a:r>
              <a:t/>
            </a:r>
            <a:endParaRPr/>
          </a:p>
        </p:txBody>
      </p:sp>
      <p:grpSp>
        <p:nvGrpSpPr>
          <p:cNvPr id="175" name="Google Shape;175;p8"/>
          <p:cNvGrpSpPr/>
          <p:nvPr/>
        </p:nvGrpSpPr>
        <p:grpSpPr>
          <a:xfrm>
            <a:off x="9009888" y="3523553"/>
            <a:ext cx="2782975" cy="2548063"/>
            <a:chOff x="9009888" y="3523553"/>
            <a:chExt cx="2782975" cy="2548063"/>
          </a:xfrm>
        </p:grpSpPr>
        <p:sp>
          <p:nvSpPr>
            <p:cNvPr id="176" name="Google Shape;176;p8"/>
            <p:cNvSpPr/>
            <p:nvPr/>
          </p:nvSpPr>
          <p:spPr>
            <a:xfrm>
              <a:off x="9009888" y="3523553"/>
              <a:ext cx="2782975" cy="254806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MX" sz="1800" u="none" cap="none" strike="noStrike">
                  <a:solidFill>
                    <a:schemeClr val="lt1"/>
                  </a:solidFill>
                  <a:latin typeface="Calibri"/>
                  <a:ea typeface="Calibri"/>
                  <a:cs typeface="Calibri"/>
                  <a:sym typeface="Calibri"/>
                </a:rPr>
                <a:t>RECUADRO PARA TRADUCCIÓN DE SEÑAS</a:t>
              </a:r>
              <a:endParaRPr/>
            </a:p>
          </p:txBody>
        </p:sp>
        <p:sp>
          <p:nvSpPr>
            <p:cNvPr id="177" name="Google Shape;177;p8"/>
            <p:cNvSpPr txBox="1"/>
            <p:nvPr/>
          </p:nvSpPr>
          <p:spPr>
            <a:xfrm>
              <a:off x="9680252" y="3853526"/>
              <a:ext cx="1495368" cy="3002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MX" sz="1351" u="none" cap="none" strike="noStrike">
                  <a:solidFill>
                    <a:srgbClr val="A42145"/>
                  </a:solidFill>
                  <a:latin typeface="Calibri"/>
                  <a:ea typeface="Calibri"/>
                  <a:cs typeface="Calibri"/>
                  <a:sym typeface="Calibri"/>
                </a:rPr>
                <a:t>(BORRAR)</a:t>
              </a:r>
              <a:endParaRPr/>
            </a:p>
          </p:txBody>
        </p:sp>
      </p:grpSp>
      <p:pic>
        <p:nvPicPr>
          <p:cNvPr id="178" name="Google Shape;178;p8"/>
          <p:cNvPicPr preferRelativeResize="0"/>
          <p:nvPr/>
        </p:nvPicPr>
        <p:blipFill rotWithShape="1">
          <a:blip r:embed="rId3">
            <a:alphaModFix/>
          </a:blip>
          <a:srcRect b="0" l="0" r="0" t="0"/>
          <a:stretch/>
        </p:blipFill>
        <p:spPr>
          <a:xfrm>
            <a:off x="8118692" y="74572"/>
            <a:ext cx="4073308" cy="7267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ph type="title"/>
          </p:nvPr>
        </p:nvSpPr>
        <p:spPr>
          <a:xfrm>
            <a:off x="398780" y="568860"/>
            <a:ext cx="415544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E152E"/>
              </a:buClr>
              <a:buSzPts val="4000"/>
              <a:buFont typeface="Montserrat SemiBold"/>
              <a:buNone/>
            </a:pPr>
            <a:r>
              <a:t/>
            </a:r>
            <a:endParaRPr/>
          </a:p>
        </p:txBody>
      </p:sp>
      <p:sp>
        <p:nvSpPr>
          <p:cNvPr id="184" name="Google Shape;184;p9"/>
          <p:cNvSpPr txBox="1"/>
          <p:nvPr>
            <p:ph idx="1" type="body"/>
          </p:nvPr>
        </p:nvSpPr>
        <p:spPr>
          <a:xfrm>
            <a:off x="5029200" y="1825625"/>
            <a:ext cx="6324600" cy="43513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404040"/>
              </a:buClr>
              <a:buSzPts val="2400"/>
              <a:buNone/>
            </a:pPr>
            <a:r>
              <a:t/>
            </a:r>
            <a:endParaRPr/>
          </a:p>
        </p:txBody>
      </p:sp>
      <p:grpSp>
        <p:nvGrpSpPr>
          <p:cNvPr id="185" name="Google Shape;185;p9"/>
          <p:cNvGrpSpPr/>
          <p:nvPr/>
        </p:nvGrpSpPr>
        <p:grpSpPr>
          <a:xfrm>
            <a:off x="9009888" y="3523553"/>
            <a:ext cx="2782975" cy="2548063"/>
            <a:chOff x="9009888" y="3523553"/>
            <a:chExt cx="2782975" cy="2548063"/>
          </a:xfrm>
        </p:grpSpPr>
        <p:sp>
          <p:nvSpPr>
            <p:cNvPr id="186" name="Google Shape;186;p9"/>
            <p:cNvSpPr/>
            <p:nvPr/>
          </p:nvSpPr>
          <p:spPr>
            <a:xfrm>
              <a:off x="9009888" y="3523553"/>
              <a:ext cx="2782975" cy="254806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MX" sz="1800" u="none" cap="none" strike="noStrike">
                  <a:solidFill>
                    <a:schemeClr val="lt1"/>
                  </a:solidFill>
                  <a:latin typeface="Calibri"/>
                  <a:ea typeface="Calibri"/>
                  <a:cs typeface="Calibri"/>
                  <a:sym typeface="Calibri"/>
                </a:rPr>
                <a:t>RECUADRO PARA TRADUCCIÓN DE SEÑAS</a:t>
              </a:r>
              <a:endParaRPr/>
            </a:p>
          </p:txBody>
        </p:sp>
        <p:sp>
          <p:nvSpPr>
            <p:cNvPr id="187" name="Google Shape;187;p9"/>
            <p:cNvSpPr txBox="1"/>
            <p:nvPr/>
          </p:nvSpPr>
          <p:spPr>
            <a:xfrm>
              <a:off x="9680252" y="3853526"/>
              <a:ext cx="1495368" cy="3002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MX" sz="1351" u="none" cap="none" strike="noStrike">
                  <a:solidFill>
                    <a:srgbClr val="A42145"/>
                  </a:solidFill>
                  <a:latin typeface="Calibri"/>
                  <a:ea typeface="Calibri"/>
                  <a:cs typeface="Calibri"/>
                  <a:sym typeface="Calibri"/>
                </a:rPr>
                <a:t>(BORRAR)</a:t>
              </a:r>
              <a:endParaRPr/>
            </a:p>
          </p:txBody>
        </p:sp>
      </p:grpSp>
      <p:pic>
        <p:nvPicPr>
          <p:cNvPr id="188" name="Google Shape;188;p9"/>
          <p:cNvPicPr preferRelativeResize="0"/>
          <p:nvPr/>
        </p:nvPicPr>
        <p:blipFill rotWithShape="1">
          <a:blip r:embed="rId3">
            <a:alphaModFix/>
          </a:blip>
          <a:srcRect b="0" l="0" r="0" t="0"/>
          <a:stretch/>
        </p:blipFill>
        <p:spPr>
          <a:xfrm>
            <a:off x="8118692" y="74572"/>
            <a:ext cx="4073308" cy="72678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2018-12-04T03:27:02Z</dcterms:created>
  <dc:creator>Microsoft Office User</dc:creator>
</cp:coreProperties>
</file>