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7" r:id="rId2"/>
  </p:sldIdLst>
  <p:sldSz cx="8928100" cy="2743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1F41"/>
    <a:srgbClr val="6A0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55"/>
    <p:restoredTop sz="94715"/>
  </p:normalViewPr>
  <p:slideViewPr>
    <p:cSldViewPr snapToGrid="0">
      <p:cViewPr varScale="1">
        <p:scale>
          <a:sx n="158" d="100"/>
          <a:sy n="158" d="100"/>
        </p:scale>
        <p:origin x="144" y="108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D538-758E-3748-AFAC-0FEEDA1E3E8B}" type="datetimeFigureOut">
              <a:rPr lang="es-MX" smtClean="0"/>
              <a:t>02/01/2026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-1592263" y="1143000"/>
            <a:ext cx="1004252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s-ES"/>
              <a:t>Editar los estilos de texto del patrón
Segundo nivel
Tercer nivel
Cuarto nivel
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3069D-C848-A844-9F7C-607FDB0A3618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515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B3069D-C848-A844-9F7C-607FDB0A3618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8046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6013" y="448945"/>
            <a:ext cx="6696075" cy="955040"/>
          </a:xfrm>
        </p:spPr>
        <p:txBody>
          <a:bodyPr anchor="b"/>
          <a:lstStyle>
            <a:lvl1pPr algn="ctr">
              <a:defRPr sz="2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6013" y="1440815"/>
            <a:ext cx="6696075" cy="662305"/>
          </a:xfrm>
        </p:spPr>
        <p:txBody>
          <a:bodyPr/>
          <a:lstStyle>
            <a:lvl1pPr marL="0" indent="0" algn="ctr">
              <a:buNone/>
              <a:defRPr sz="960"/>
            </a:lvl1pPr>
            <a:lvl2pPr marL="182880" indent="0" algn="ctr">
              <a:buNone/>
              <a:defRPr sz="800"/>
            </a:lvl2pPr>
            <a:lvl3pPr marL="365760" indent="0" algn="ctr">
              <a:buNone/>
              <a:defRPr sz="720"/>
            </a:lvl3pPr>
            <a:lvl4pPr marL="548640" indent="0" algn="ctr">
              <a:buNone/>
              <a:defRPr sz="640"/>
            </a:lvl4pPr>
            <a:lvl5pPr marL="731520" indent="0" algn="ctr">
              <a:buNone/>
              <a:defRPr sz="640"/>
            </a:lvl5pPr>
            <a:lvl6pPr marL="914400" indent="0" algn="ctr">
              <a:buNone/>
              <a:defRPr sz="640"/>
            </a:lvl6pPr>
            <a:lvl7pPr marL="1097280" indent="0" algn="ctr">
              <a:buNone/>
              <a:defRPr sz="640"/>
            </a:lvl7pPr>
            <a:lvl8pPr marL="1280160" indent="0" algn="ctr">
              <a:buNone/>
              <a:defRPr sz="640"/>
            </a:lvl8pPr>
            <a:lvl9pPr marL="1463040" indent="0" algn="ctr">
              <a:buNone/>
              <a:defRPr sz="64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BC92-F005-D84E-AF2E-480F9199593A}" type="datetimeFigureOut">
              <a:rPr lang="es-MX" smtClean="0"/>
              <a:t>02/01/2026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4980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BC92-F005-D84E-AF2E-480F9199593A}" type="datetimeFigureOut">
              <a:rPr lang="es-MX" smtClean="0"/>
              <a:t>02/01/2026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8067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89171" y="146050"/>
            <a:ext cx="1925122" cy="2324735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3807" y="146050"/>
            <a:ext cx="5663763" cy="2324735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BC92-F005-D84E-AF2E-480F9199593A}" type="datetimeFigureOut">
              <a:rPr lang="es-MX" smtClean="0"/>
              <a:t>02/01/2026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0504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BC92-F005-D84E-AF2E-480F9199593A}" type="datetimeFigureOut">
              <a:rPr lang="es-MX" smtClean="0"/>
              <a:t>02/01/2026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3269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157" y="683895"/>
            <a:ext cx="7700486" cy="114109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157" y="1835785"/>
            <a:ext cx="7700486" cy="600075"/>
          </a:xfrm>
        </p:spPr>
        <p:txBody>
          <a:bodyPr/>
          <a:lstStyle>
            <a:lvl1pPr marL="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1pPr>
            <a:lvl2pPr marL="18288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2pPr>
            <a:lvl3pPr marL="365760" indent="0">
              <a:buNone/>
              <a:defRPr sz="720">
                <a:solidFill>
                  <a:schemeClr val="tx1">
                    <a:tint val="75000"/>
                  </a:schemeClr>
                </a:solidFill>
              </a:defRPr>
            </a:lvl3pPr>
            <a:lvl4pPr marL="54864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4pPr>
            <a:lvl5pPr marL="73152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5pPr>
            <a:lvl6pPr marL="91440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6pPr>
            <a:lvl7pPr marL="109728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7pPr>
            <a:lvl8pPr marL="128016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8pPr>
            <a:lvl9pPr marL="1463040" indent="0">
              <a:buNone/>
              <a:defRPr sz="6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BC92-F005-D84E-AF2E-480F9199593A}" type="datetimeFigureOut">
              <a:rPr lang="es-MX" smtClean="0"/>
              <a:t>02/01/2026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1565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3807" y="730250"/>
            <a:ext cx="3794443" cy="1740535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850" y="730250"/>
            <a:ext cx="3794443" cy="1740535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BC92-F005-D84E-AF2E-480F9199593A}" type="datetimeFigureOut">
              <a:rPr lang="es-MX" smtClean="0"/>
              <a:t>02/01/2026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699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970" y="146050"/>
            <a:ext cx="7700486" cy="530225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970" y="672465"/>
            <a:ext cx="3777004" cy="329565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970" y="1002030"/>
            <a:ext cx="3777004" cy="1473835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9851" y="672465"/>
            <a:ext cx="3795605" cy="329565"/>
          </a:xfrm>
        </p:spPr>
        <p:txBody>
          <a:bodyPr anchor="b"/>
          <a:lstStyle>
            <a:lvl1pPr marL="0" indent="0">
              <a:buNone/>
              <a:defRPr sz="960" b="1"/>
            </a:lvl1pPr>
            <a:lvl2pPr marL="182880" indent="0">
              <a:buNone/>
              <a:defRPr sz="800" b="1"/>
            </a:lvl2pPr>
            <a:lvl3pPr marL="365760" indent="0">
              <a:buNone/>
              <a:defRPr sz="720" b="1"/>
            </a:lvl3pPr>
            <a:lvl4pPr marL="548640" indent="0">
              <a:buNone/>
              <a:defRPr sz="640" b="1"/>
            </a:lvl4pPr>
            <a:lvl5pPr marL="731520" indent="0">
              <a:buNone/>
              <a:defRPr sz="640" b="1"/>
            </a:lvl5pPr>
            <a:lvl6pPr marL="914400" indent="0">
              <a:buNone/>
              <a:defRPr sz="640" b="1"/>
            </a:lvl6pPr>
            <a:lvl7pPr marL="1097280" indent="0">
              <a:buNone/>
              <a:defRPr sz="640" b="1"/>
            </a:lvl7pPr>
            <a:lvl8pPr marL="1280160" indent="0">
              <a:buNone/>
              <a:defRPr sz="640" b="1"/>
            </a:lvl8pPr>
            <a:lvl9pPr marL="1463040" indent="0">
              <a:buNone/>
              <a:defRPr sz="64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19851" y="1002030"/>
            <a:ext cx="3795605" cy="1473835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BC92-F005-D84E-AF2E-480F9199593A}" type="datetimeFigureOut">
              <a:rPr lang="es-MX" smtClean="0"/>
              <a:t>02/01/2026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2704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BC92-F005-D84E-AF2E-480F9199593A}" type="datetimeFigureOut">
              <a:rPr lang="es-MX" smtClean="0"/>
              <a:t>02/01/2026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1172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BC92-F005-D84E-AF2E-480F9199593A}" type="datetimeFigureOut">
              <a:rPr lang="es-MX" smtClean="0"/>
              <a:t>02/01/2026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0189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970" y="182880"/>
            <a:ext cx="2879544" cy="64008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5605" y="394970"/>
            <a:ext cx="4519851" cy="1949450"/>
          </a:xfrm>
        </p:spPr>
        <p:txBody>
          <a:bodyPr/>
          <a:lstStyle>
            <a:lvl1pPr>
              <a:defRPr sz="1280"/>
            </a:lvl1pPr>
            <a:lvl2pPr>
              <a:defRPr sz="1120"/>
            </a:lvl2pPr>
            <a:lvl3pPr>
              <a:defRPr sz="96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4970" y="822960"/>
            <a:ext cx="2879544" cy="1524635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BC92-F005-D84E-AF2E-480F9199593A}" type="datetimeFigureOut">
              <a:rPr lang="es-MX" smtClean="0"/>
              <a:t>02/01/2026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8110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970" y="182880"/>
            <a:ext cx="2879544" cy="640080"/>
          </a:xfrm>
        </p:spPr>
        <p:txBody>
          <a:bodyPr anchor="b"/>
          <a:lstStyle>
            <a:lvl1pPr>
              <a:defRPr sz="128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795605" y="394970"/>
            <a:ext cx="4519851" cy="1949450"/>
          </a:xfrm>
        </p:spPr>
        <p:txBody>
          <a:bodyPr anchor="t"/>
          <a:lstStyle>
            <a:lvl1pPr marL="0" indent="0">
              <a:buNone/>
              <a:defRPr sz="1280"/>
            </a:lvl1pPr>
            <a:lvl2pPr marL="182880" indent="0">
              <a:buNone/>
              <a:defRPr sz="1120"/>
            </a:lvl2pPr>
            <a:lvl3pPr marL="365760" indent="0">
              <a:buNone/>
              <a:defRPr sz="960"/>
            </a:lvl3pPr>
            <a:lvl4pPr marL="548640" indent="0">
              <a:buNone/>
              <a:defRPr sz="800"/>
            </a:lvl4pPr>
            <a:lvl5pPr marL="731520" indent="0">
              <a:buNone/>
              <a:defRPr sz="800"/>
            </a:lvl5pPr>
            <a:lvl6pPr marL="914400" indent="0">
              <a:buNone/>
              <a:defRPr sz="800"/>
            </a:lvl6pPr>
            <a:lvl7pPr marL="1097280" indent="0">
              <a:buNone/>
              <a:defRPr sz="800"/>
            </a:lvl7pPr>
            <a:lvl8pPr marL="1280160" indent="0">
              <a:buNone/>
              <a:defRPr sz="800"/>
            </a:lvl8pPr>
            <a:lvl9pPr marL="1463040" indent="0">
              <a:buNone/>
              <a:defRPr sz="8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4970" y="822960"/>
            <a:ext cx="2879544" cy="1524635"/>
          </a:xfrm>
        </p:spPr>
        <p:txBody>
          <a:bodyPr/>
          <a:lstStyle>
            <a:lvl1pPr marL="0" indent="0">
              <a:buNone/>
              <a:defRPr sz="640"/>
            </a:lvl1pPr>
            <a:lvl2pPr marL="182880" indent="0">
              <a:buNone/>
              <a:defRPr sz="560"/>
            </a:lvl2pPr>
            <a:lvl3pPr marL="365760" indent="0">
              <a:buNone/>
              <a:defRPr sz="480"/>
            </a:lvl3pPr>
            <a:lvl4pPr marL="548640" indent="0">
              <a:buNone/>
              <a:defRPr sz="400"/>
            </a:lvl4pPr>
            <a:lvl5pPr marL="731520" indent="0">
              <a:buNone/>
              <a:defRPr sz="400"/>
            </a:lvl5pPr>
            <a:lvl6pPr marL="914400" indent="0">
              <a:buNone/>
              <a:defRPr sz="400"/>
            </a:lvl6pPr>
            <a:lvl7pPr marL="1097280" indent="0">
              <a:buNone/>
              <a:defRPr sz="400"/>
            </a:lvl7pPr>
            <a:lvl8pPr marL="1280160" indent="0">
              <a:buNone/>
              <a:defRPr sz="400"/>
            </a:lvl8pPr>
            <a:lvl9pPr marL="1463040" indent="0">
              <a:buNone/>
              <a:defRPr sz="4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BC92-F005-D84E-AF2E-480F9199593A}" type="datetimeFigureOut">
              <a:rPr lang="es-MX" smtClean="0"/>
              <a:t>02/01/2026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341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3807" y="146050"/>
            <a:ext cx="7700486" cy="530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807" y="730250"/>
            <a:ext cx="7700486" cy="1740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3807" y="2542540"/>
            <a:ext cx="2008823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FBC92-F005-D84E-AF2E-480F9199593A}" type="datetimeFigureOut">
              <a:rPr lang="es-MX" smtClean="0"/>
              <a:t>02/01/2026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57433" y="2542540"/>
            <a:ext cx="3013234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05470" y="2542540"/>
            <a:ext cx="2008823" cy="146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E2BC7-A8F1-614D-9403-43861682277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16450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65760" rtl="0" eaLnBrk="1" latinLnBrk="0" hangingPunct="1">
        <a:lnSpc>
          <a:spcPct val="90000"/>
        </a:lnSpc>
        <a:spcBef>
          <a:spcPct val="0"/>
        </a:spcBef>
        <a:buNone/>
        <a:defRPr sz="17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36576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12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" indent="-91440" algn="l" defTabSz="365760" rtl="0" eaLnBrk="1" latinLnBrk="0" hangingPunct="1">
        <a:lnSpc>
          <a:spcPct val="90000"/>
        </a:lnSpc>
        <a:spcBef>
          <a:spcPts val="20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7pPr>
      <a:lvl8pPr marL="128016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8pPr>
      <a:lvl9pPr marL="1463040" algn="l" defTabSz="365760" rtl="0" eaLnBrk="1" latinLnBrk="0" hangingPunct="1">
        <a:defRPr sz="7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66A86BB7-4245-DD2B-5E0D-BF7058214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45933111-EAB6-54B3-F486-5660A8BBE46B}"/>
              </a:ext>
            </a:extLst>
          </p:cNvPr>
          <p:cNvSpPr txBox="1"/>
          <p:nvPr/>
        </p:nvSpPr>
        <p:spPr>
          <a:xfrm>
            <a:off x="3928866" y="192830"/>
            <a:ext cx="45213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>
                <a:solidFill>
                  <a:srgbClr val="A01F4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Lic. Nombre  Noto Sans Bold 16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B448FE03-2D87-FEB5-AEDA-D1A9D74D2D25}"/>
              </a:ext>
            </a:extLst>
          </p:cNvPr>
          <p:cNvSpPr txBox="1"/>
          <p:nvPr/>
        </p:nvSpPr>
        <p:spPr>
          <a:xfrm>
            <a:off x="3928866" y="460651"/>
            <a:ext cx="4521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rPr>
              <a:t>Puesto en Noto Sans Medium 14</a:t>
            </a:r>
          </a:p>
        </p:txBody>
      </p:sp>
      <p:sp>
        <p:nvSpPr>
          <p:cNvPr id="6" name="CuadroTexto 2">
            <a:extLst>
              <a:ext uri="{FF2B5EF4-FFF2-40B4-BE49-F238E27FC236}">
                <a16:creationId xmlns:a16="http://schemas.microsoft.com/office/drawing/2014/main" xmlns="" id="{9B0A7EE1-19AC-3F52-2BD2-E0906D8B55D3}"/>
              </a:ext>
            </a:extLst>
          </p:cNvPr>
          <p:cNvSpPr txBox="1"/>
          <p:nvPr/>
        </p:nvSpPr>
        <p:spPr>
          <a:xfrm>
            <a:off x="4016376" y="827123"/>
            <a:ext cx="44039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27 East 39th Street</a:t>
            </a:r>
          </a:p>
          <a:p>
            <a:r>
              <a:rPr lang="es-MX" sz="14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New York, NY 10016</a:t>
            </a:r>
          </a:p>
          <a:p>
            <a:r>
              <a:rPr lang="es-MX" sz="14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Tel: +1 (212) 217 </a:t>
            </a:r>
            <a:r>
              <a:rPr lang="es-MX" sz="14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64 </a:t>
            </a:r>
            <a:endParaRPr lang="es-MX" sz="14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r>
              <a:rPr lang="es-MX" sz="1400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@sre.gob.mx</a:t>
            </a:r>
            <a:endParaRPr lang="es-MX" sz="14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8" name="CuadroTexto 3">
            <a:extLst>
              <a:ext uri="{FF2B5EF4-FFF2-40B4-BE49-F238E27FC236}">
                <a16:creationId xmlns:a16="http://schemas.microsoft.com/office/drawing/2014/main" xmlns="" id="{E28B2D1A-69AE-7635-8599-620CD8D8D01B}"/>
              </a:ext>
            </a:extLst>
          </p:cNvPr>
          <p:cNvSpPr txBox="1"/>
          <p:nvPr/>
        </p:nvSpPr>
        <p:spPr>
          <a:xfrm>
            <a:off x="4016376" y="1950400"/>
            <a:ext cx="39355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b="1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Consulado General de México en New </a:t>
            </a:r>
            <a:r>
              <a:rPr lang="es-MX" sz="1200" b="1" dirty="0" smtClean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York</a:t>
            </a:r>
            <a:endParaRPr lang="es-MX" sz="1200" b="1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3139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197</TotalTime>
  <Words>41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Noto Sans</vt:lpstr>
      <vt:lpstr>Noto Sans Medium</vt:lpstr>
      <vt:lpstr>Tema de Office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Silva Mancilla, Alán Axel</dc:creator>
  <cp:lastModifiedBy>Omar Morales Loya</cp:lastModifiedBy>
  <cp:revision>15</cp:revision>
  <dcterms:created xsi:type="dcterms:W3CDTF">2024-11-07T16:38:37Z</dcterms:created>
  <dcterms:modified xsi:type="dcterms:W3CDTF">2026-01-02T16:11:06Z</dcterms:modified>
</cp:coreProperties>
</file>