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6" r:id="rId2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851D"/>
    <a:srgbClr val="898887"/>
    <a:srgbClr val="94908F"/>
    <a:srgbClr val="711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86"/>
    <p:restoredTop sz="94674"/>
  </p:normalViewPr>
  <p:slideViewPr>
    <p:cSldViewPr snapToGrid="0">
      <p:cViewPr varScale="1">
        <p:scale>
          <a:sx n="82" d="100"/>
          <a:sy n="82" d="100"/>
        </p:scale>
        <p:origin x="328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1A8AE-5E72-ED40-93BB-9148C18310B9}" type="datetimeFigureOut">
              <a:rPr lang="es-MX" smtClean="0"/>
              <a:t>02/01/2026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DE3C5-95D5-F547-ABDA-F83F5AF788EA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4488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DE3C5-95D5-F547-ABDA-F83F5AF788EA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81073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53FD1-10E2-7740-BB70-F2005FAB0CA9}" type="datetimeFigureOut">
              <a:rPr lang="es-MX" smtClean="0"/>
              <a:t>02/01/2026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1531-820A-4B4F-9520-323983A621C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003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53FD1-10E2-7740-BB70-F2005FAB0CA9}" type="datetimeFigureOut">
              <a:rPr lang="es-MX" smtClean="0"/>
              <a:t>02/01/2026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1531-820A-4B4F-9520-323983A621C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5125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3"/>
            <a:ext cx="1478756" cy="7749117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3"/>
            <a:ext cx="4350544" cy="7749117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53FD1-10E2-7740-BB70-F2005FAB0CA9}" type="datetimeFigureOut">
              <a:rPr lang="es-MX" smtClean="0"/>
              <a:t>02/01/2026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1531-820A-4B4F-9520-323983A621C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2932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53FD1-10E2-7740-BB70-F2005FAB0CA9}" type="datetimeFigureOut">
              <a:rPr lang="es-MX" smtClean="0"/>
              <a:t>02/01/2026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1531-820A-4B4F-9520-323983A621C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3308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53FD1-10E2-7740-BB70-F2005FAB0CA9}" type="datetimeFigureOut">
              <a:rPr lang="es-MX" smtClean="0"/>
              <a:t>02/01/2026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1531-820A-4B4F-9520-323983A621C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3204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53FD1-10E2-7740-BB70-F2005FAB0CA9}" type="datetimeFigureOut">
              <a:rPr lang="es-MX" smtClean="0"/>
              <a:t>02/01/2026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1531-820A-4B4F-9520-323983A621C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1964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5"/>
            <a:ext cx="5915025" cy="1767417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53FD1-10E2-7740-BB70-F2005FAB0CA9}" type="datetimeFigureOut">
              <a:rPr lang="es-MX" smtClean="0"/>
              <a:t>02/01/2026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1531-820A-4B4F-9520-323983A621C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8436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53FD1-10E2-7740-BB70-F2005FAB0CA9}" type="datetimeFigureOut">
              <a:rPr lang="es-MX" smtClean="0"/>
              <a:t>02/01/2026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1531-820A-4B4F-9520-323983A621C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7752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53FD1-10E2-7740-BB70-F2005FAB0CA9}" type="datetimeFigureOut">
              <a:rPr lang="es-MX" smtClean="0"/>
              <a:t>02/01/2026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1531-820A-4B4F-9520-323983A621C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2306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8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53FD1-10E2-7740-BB70-F2005FAB0CA9}" type="datetimeFigureOut">
              <a:rPr lang="es-MX" smtClean="0"/>
              <a:t>02/01/2026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1531-820A-4B4F-9520-323983A621C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1811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8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53FD1-10E2-7740-BB70-F2005FAB0CA9}" type="datetimeFigureOut">
              <a:rPr lang="es-MX" smtClean="0"/>
              <a:t>02/01/2026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1531-820A-4B4F-9520-323983A621C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0429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5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7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53FD1-10E2-7740-BB70-F2005FAB0CA9}" type="datetimeFigureOut">
              <a:rPr lang="es-MX" smtClean="0"/>
              <a:t>02/01/2026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01531-820A-4B4F-9520-323983A621C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4575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38B8D225-82A6-AB57-6A11-30C980EE79DA}"/>
              </a:ext>
            </a:extLst>
          </p:cNvPr>
          <p:cNvSpPr txBox="1"/>
          <p:nvPr/>
        </p:nvSpPr>
        <p:spPr>
          <a:xfrm>
            <a:off x="1317582" y="3558903"/>
            <a:ext cx="4222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dirty="0">
                <a:solidFill>
                  <a:srgbClr val="898887"/>
                </a:solidFill>
                <a:latin typeface="Patria" pitchFamily="2" charset="0"/>
              </a:rPr>
              <a:t>Nombre Apellido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366ECE82-AD92-CBE3-1DEA-230D164251AF}"/>
              </a:ext>
            </a:extLst>
          </p:cNvPr>
          <p:cNvSpPr txBox="1"/>
          <p:nvPr/>
        </p:nvSpPr>
        <p:spPr>
          <a:xfrm>
            <a:off x="1853009" y="7342774"/>
            <a:ext cx="3151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rgbClr val="AF851D"/>
                </a:solidFill>
                <a:latin typeface="Patria" pitchFamily="2" charset="0"/>
              </a:rPr>
              <a:t>New York, NY, </a:t>
            </a:r>
            <a:r>
              <a:rPr lang="es-MX" dirty="0">
                <a:solidFill>
                  <a:srgbClr val="AF851D"/>
                </a:solidFill>
                <a:latin typeface="Patria" pitchFamily="2" charset="0"/>
              </a:rPr>
              <a:t>mes 2026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78C8EA74-BED1-71A4-ED16-32F42C29F13E}"/>
              </a:ext>
            </a:extLst>
          </p:cNvPr>
          <p:cNvSpPr txBox="1"/>
          <p:nvPr/>
        </p:nvSpPr>
        <p:spPr>
          <a:xfrm>
            <a:off x="1130669" y="4401481"/>
            <a:ext cx="45966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>
                <a:solidFill>
                  <a:srgbClr val="89888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Lorem ipsum dolor sit amet, consectetuer adipiscing elit, sed diam nonummy nibh euismod tincidunt ut laoreet dolore magna aliquam erat volutpat. Ut wisi enim ad minim veniam, quis nostrudullamcorper suscip.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24185BCF-D83A-22C4-A92B-0A1D7A3C121E}"/>
              </a:ext>
            </a:extLst>
          </p:cNvPr>
          <p:cNvSpPr txBox="1"/>
          <p:nvPr/>
        </p:nvSpPr>
        <p:spPr>
          <a:xfrm>
            <a:off x="1162877" y="6548538"/>
            <a:ext cx="4532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rgbClr val="89888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Marcos Augusto Bucio Mújica</a:t>
            </a:r>
            <a:endParaRPr lang="es-MX" dirty="0">
              <a:solidFill>
                <a:srgbClr val="898887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68DC28F7-AFD5-E68B-98CC-92F621D5A454}"/>
              </a:ext>
            </a:extLst>
          </p:cNvPr>
          <p:cNvSpPr txBox="1"/>
          <p:nvPr/>
        </p:nvSpPr>
        <p:spPr>
          <a:xfrm>
            <a:off x="1454150" y="6815760"/>
            <a:ext cx="394970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solidFill>
                  <a:srgbClr val="89888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</a:t>
            </a:r>
            <a:r>
              <a:rPr lang="es-MX" sz="1500" dirty="0" err="1" smtClean="0">
                <a:solidFill>
                  <a:srgbClr val="89888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ónsul</a:t>
            </a:r>
            <a:r>
              <a:rPr lang="es-MX" sz="1500" dirty="0" smtClean="0">
                <a:solidFill>
                  <a:srgbClr val="89888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General</a:t>
            </a:r>
            <a:endParaRPr lang="es-MX" sz="1500" dirty="0">
              <a:solidFill>
                <a:srgbClr val="898887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8FD855B1-434B-C414-6770-4D53DBB14E0E}"/>
              </a:ext>
            </a:extLst>
          </p:cNvPr>
          <p:cNvSpPr txBox="1"/>
          <p:nvPr/>
        </p:nvSpPr>
        <p:spPr>
          <a:xfrm>
            <a:off x="670629" y="2453694"/>
            <a:ext cx="5516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>
                <a:solidFill>
                  <a:srgbClr val="AF851D"/>
                </a:solidFill>
                <a:latin typeface="Patria" pitchFamily="2" charset="0"/>
              </a:rPr>
              <a:t>RECONOCIMIENTO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627D9157-D36D-F786-4D8E-7034994C5E4E}"/>
              </a:ext>
            </a:extLst>
          </p:cNvPr>
          <p:cNvSpPr txBox="1"/>
          <p:nvPr/>
        </p:nvSpPr>
        <p:spPr>
          <a:xfrm>
            <a:off x="865457" y="1653716"/>
            <a:ext cx="512708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rgbClr val="94908F"/>
                </a:solidFill>
                <a:latin typeface="Patria" pitchFamily="2" charset="0"/>
              </a:rPr>
              <a:t>Consulado General de México en Nueva York</a:t>
            </a:r>
            <a:endParaRPr lang="es-MX" dirty="0">
              <a:solidFill>
                <a:srgbClr val="94908F"/>
              </a:solidFill>
              <a:latin typeface="Patria" pitchFamily="2" charset="0"/>
            </a:endParaRPr>
          </a:p>
          <a:p>
            <a:pPr algn="ctr"/>
            <a:r>
              <a:rPr lang="es-MX" sz="1600" dirty="0">
                <a:solidFill>
                  <a:srgbClr val="94908F"/>
                </a:solidFill>
                <a:latin typeface="Patria" pitchFamily="2" charset="0"/>
              </a:rPr>
              <a:t>Otorga el presente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FCBCD543-0145-3629-9315-77789F94D43F}"/>
              </a:ext>
            </a:extLst>
          </p:cNvPr>
          <p:cNvSpPr txBox="1"/>
          <p:nvPr/>
        </p:nvSpPr>
        <p:spPr>
          <a:xfrm>
            <a:off x="3110346" y="3245654"/>
            <a:ext cx="637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>
                <a:solidFill>
                  <a:srgbClr val="94908F"/>
                </a:solidFill>
                <a:latin typeface="Patria" pitchFamily="2" charset="0"/>
              </a:rPr>
              <a:t>A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xmlns="" id="{E7AD91A4-0A60-DF14-340C-60A83E1ED9B9}"/>
              </a:ext>
            </a:extLst>
          </p:cNvPr>
          <p:cNvCxnSpPr/>
          <p:nvPr/>
        </p:nvCxnSpPr>
        <p:spPr>
          <a:xfrm>
            <a:off x="1454150" y="6517411"/>
            <a:ext cx="3949701" cy="0"/>
          </a:xfrm>
          <a:prstGeom prst="line">
            <a:avLst/>
          </a:prstGeom>
          <a:ln w="15875">
            <a:solidFill>
              <a:srgbClr val="AF85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73296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49</TotalTime>
  <Words>64</Words>
  <Application>Microsoft Office PowerPoint</Application>
  <PresentationFormat>Letter Paper (8.5x11 in)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Noto Sans</vt:lpstr>
      <vt:lpstr>Patria</vt:lpstr>
      <vt:lpstr>Tema de Office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Silva Mancilla, Alán Axel</dc:creator>
  <cp:lastModifiedBy>Omar Morales Loya</cp:lastModifiedBy>
  <cp:revision>7</cp:revision>
  <dcterms:created xsi:type="dcterms:W3CDTF">2024-10-07T16:30:30Z</dcterms:created>
  <dcterms:modified xsi:type="dcterms:W3CDTF">2026-01-02T16:07:48Z</dcterms:modified>
</cp:coreProperties>
</file>