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sldIdLst>
    <p:sldId id="257" r:id="rId2"/>
  </p:sldIdLst>
  <p:sldSz cx="8928100" cy="27432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A0C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3722"/>
    <p:restoredTop sz="94607"/>
  </p:normalViewPr>
  <p:slideViewPr>
    <p:cSldViewPr snapToGrid="0">
      <p:cViewPr varScale="1">
        <p:scale>
          <a:sx n="155" d="100"/>
          <a:sy n="155" d="100"/>
        </p:scale>
        <p:origin x="156" y="113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16013" y="448945"/>
            <a:ext cx="6696075" cy="955040"/>
          </a:xfrm>
        </p:spPr>
        <p:txBody>
          <a:bodyPr anchor="b"/>
          <a:lstStyle>
            <a:lvl1pPr algn="ctr">
              <a:defRPr sz="2400"/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16013" y="1440815"/>
            <a:ext cx="6696075" cy="662305"/>
          </a:xfrm>
        </p:spPr>
        <p:txBody>
          <a:bodyPr/>
          <a:lstStyle>
            <a:lvl1pPr marL="0" indent="0" algn="ctr">
              <a:buNone/>
              <a:defRPr sz="960"/>
            </a:lvl1pPr>
            <a:lvl2pPr marL="182880" indent="0" algn="ctr">
              <a:buNone/>
              <a:defRPr sz="800"/>
            </a:lvl2pPr>
            <a:lvl3pPr marL="365760" indent="0" algn="ctr">
              <a:buNone/>
              <a:defRPr sz="720"/>
            </a:lvl3pPr>
            <a:lvl4pPr marL="548640" indent="0" algn="ctr">
              <a:buNone/>
              <a:defRPr sz="640"/>
            </a:lvl4pPr>
            <a:lvl5pPr marL="731520" indent="0" algn="ctr">
              <a:buNone/>
              <a:defRPr sz="640"/>
            </a:lvl5pPr>
            <a:lvl6pPr marL="914400" indent="0" algn="ctr">
              <a:buNone/>
              <a:defRPr sz="640"/>
            </a:lvl6pPr>
            <a:lvl7pPr marL="1097280" indent="0" algn="ctr">
              <a:buNone/>
              <a:defRPr sz="640"/>
            </a:lvl7pPr>
            <a:lvl8pPr marL="1280160" indent="0" algn="ctr">
              <a:buNone/>
              <a:defRPr sz="640"/>
            </a:lvl8pPr>
            <a:lvl9pPr marL="1463040" indent="0" algn="ctr">
              <a:buNone/>
              <a:defRPr sz="640"/>
            </a:lvl9pPr>
          </a:lstStyle>
          <a:p>
            <a:r>
              <a:rPr lang="es-MX"/>
              <a:t>Haz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9FBC92-F005-D84E-AF2E-480F9199593A}" type="datetimeFigureOut">
              <a:rPr lang="es-MX" smtClean="0"/>
              <a:t>08/01/2025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CE2BC7-A8F1-614D-9403-438616822771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6049808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9FBC92-F005-D84E-AF2E-480F9199593A}" type="datetimeFigureOut">
              <a:rPr lang="es-MX" smtClean="0"/>
              <a:t>08/01/2025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CE2BC7-A8F1-614D-9403-438616822771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9680679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389171" y="146050"/>
            <a:ext cx="1925122" cy="2324735"/>
          </a:xfrm>
        </p:spPr>
        <p:txBody>
          <a:bodyPr vert="eaVert"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13807" y="146050"/>
            <a:ext cx="5663763" cy="2324735"/>
          </a:xfrm>
        </p:spPr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9FBC92-F005-D84E-AF2E-480F9199593A}" type="datetimeFigureOut">
              <a:rPr lang="es-MX" smtClean="0"/>
              <a:t>08/01/2025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CE2BC7-A8F1-614D-9403-438616822771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5805046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9FBC92-F005-D84E-AF2E-480F9199593A}" type="datetimeFigureOut">
              <a:rPr lang="es-MX" smtClean="0"/>
              <a:t>08/01/2025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CE2BC7-A8F1-614D-9403-438616822771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6532694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157" y="683895"/>
            <a:ext cx="7700486" cy="1141095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157" y="1835785"/>
            <a:ext cx="7700486" cy="600075"/>
          </a:xfrm>
        </p:spPr>
        <p:txBody>
          <a:bodyPr/>
          <a:lstStyle>
            <a:lvl1pPr marL="0" indent="0">
              <a:buNone/>
              <a:defRPr sz="960">
                <a:solidFill>
                  <a:schemeClr val="tx1">
                    <a:tint val="75000"/>
                  </a:schemeClr>
                </a:solidFill>
              </a:defRPr>
            </a:lvl1pPr>
            <a:lvl2pPr marL="182880" indent="0">
              <a:buNone/>
              <a:defRPr sz="800">
                <a:solidFill>
                  <a:schemeClr val="tx1">
                    <a:tint val="75000"/>
                  </a:schemeClr>
                </a:solidFill>
              </a:defRPr>
            </a:lvl2pPr>
            <a:lvl3pPr marL="365760" indent="0">
              <a:buNone/>
              <a:defRPr sz="720">
                <a:solidFill>
                  <a:schemeClr val="tx1">
                    <a:tint val="75000"/>
                  </a:schemeClr>
                </a:solidFill>
              </a:defRPr>
            </a:lvl3pPr>
            <a:lvl4pPr marL="548640" indent="0">
              <a:buNone/>
              <a:defRPr sz="640">
                <a:solidFill>
                  <a:schemeClr val="tx1">
                    <a:tint val="75000"/>
                  </a:schemeClr>
                </a:solidFill>
              </a:defRPr>
            </a:lvl4pPr>
            <a:lvl5pPr marL="731520" indent="0">
              <a:buNone/>
              <a:defRPr sz="640">
                <a:solidFill>
                  <a:schemeClr val="tx1">
                    <a:tint val="75000"/>
                  </a:schemeClr>
                </a:solidFill>
              </a:defRPr>
            </a:lvl5pPr>
            <a:lvl6pPr marL="914400" indent="0">
              <a:buNone/>
              <a:defRPr sz="640">
                <a:solidFill>
                  <a:schemeClr val="tx1">
                    <a:tint val="75000"/>
                  </a:schemeClr>
                </a:solidFill>
              </a:defRPr>
            </a:lvl6pPr>
            <a:lvl7pPr marL="1097280" indent="0">
              <a:buNone/>
              <a:defRPr sz="640">
                <a:solidFill>
                  <a:schemeClr val="tx1">
                    <a:tint val="75000"/>
                  </a:schemeClr>
                </a:solidFill>
              </a:defRPr>
            </a:lvl7pPr>
            <a:lvl8pPr marL="1280160" indent="0">
              <a:buNone/>
              <a:defRPr sz="640">
                <a:solidFill>
                  <a:schemeClr val="tx1">
                    <a:tint val="75000"/>
                  </a:schemeClr>
                </a:solidFill>
              </a:defRPr>
            </a:lvl8pPr>
            <a:lvl9pPr marL="1463040" indent="0">
              <a:buNone/>
              <a:defRPr sz="6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9FBC92-F005-D84E-AF2E-480F9199593A}" type="datetimeFigureOut">
              <a:rPr lang="es-MX" smtClean="0"/>
              <a:t>08/01/2025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CE2BC7-A8F1-614D-9403-438616822771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7715650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13807" y="730250"/>
            <a:ext cx="3794443" cy="1740535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19850" y="730250"/>
            <a:ext cx="3794443" cy="1740535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9FBC92-F005-D84E-AF2E-480F9199593A}" type="datetimeFigureOut">
              <a:rPr lang="es-MX" smtClean="0"/>
              <a:t>08/01/2025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CE2BC7-A8F1-614D-9403-438616822771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886993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4970" y="146050"/>
            <a:ext cx="7700486" cy="530225"/>
          </a:xfrm>
        </p:spPr>
        <p:txBody>
          <a:bodyPr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4970" y="672465"/>
            <a:ext cx="3777004" cy="329565"/>
          </a:xfrm>
        </p:spPr>
        <p:txBody>
          <a:bodyPr anchor="b"/>
          <a:lstStyle>
            <a:lvl1pPr marL="0" indent="0">
              <a:buNone/>
              <a:defRPr sz="960" b="1"/>
            </a:lvl1pPr>
            <a:lvl2pPr marL="182880" indent="0">
              <a:buNone/>
              <a:defRPr sz="800" b="1"/>
            </a:lvl2pPr>
            <a:lvl3pPr marL="365760" indent="0">
              <a:buNone/>
              <a:defRPr sz="720" b="1"/>
            </a:lvl3pPr>
            <a:lvl4pPr marL="548640" indent="0">
              <a:buNone/>
              <a:defRPr sz="640" b="1"/>
            </a:lvl4pPr>
            <a:lvl5pPr marL="731520" indent="0">
              <a:buNone/>
              <a:defRPr sz="640" b="1"/>
            </a:lvl5pPr>
            <a:lvl6pPr marL="914400" indent="0">
              <a:buNone/>
              <a:defRPr sz="640" b="1"/>
            </a:lvl6pPr>
            <a:lvl7pPr marL="1097280" indent="0">
              <a:buNone/>
              <a:defRPr sz="640" b="1"/>
            </a:lvl7pPr>
            <a:lvl8pPr marL="1280160" indent="0">
              <a:buNone/>
              <a:defRPr sz="640" b="1"/>
            </a:lvl8pPr>
            <a:lvl9pPr marL="1463040" indent="0">
              <a:buNone/>
              <a:defRPr sz="64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4970" y="1002030"/>
            <a:ext cx="3777004" cy="1473835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9851" y="672465"/>
            <a:ext cx="3795605" cy="329565"/>
          </a:xfrm>
        </p:spPr>
        <p:txBody>
          <a:bodyPr anchor="b"/>
          <a:lstStyle>
            <a:lvl1pPr marL="0" indent="0">
              <a:buNone/>
              <a:defRPr sz="960" b="1"/>
            </a:lvl1pPr>
            <a:lvl2pPr marL="182880" indent="0">
              <a:buNone/>
              <a:defRPr sz="800" b="1"/>
            </a:lvl2pPr>
            <a:lvl3pPr marL="365760" indent="0">
              <a:buNone/>
              <a:defRPr sz="720" b="1"/>
            </a:lvl3pPr>
            <a:lvl4pPr marL="548640" indent="0">
              <a:buNone/>
              <a:defRPr sz="640" b="1"/>
            </a:lvl4pPr>
            <a:lvl5pPr marL="731520" indent="0">
              <a:buNone/>
              <a:defRPr sz="640" b="1"/>
            </a:lvl5pPr>
            <a:lvl6pPr marL="914400" indent="0">
              <a:buNone/>
              <a:defRPr sz="640" b="1"/>
            </a:lvl6pPr>
            <a:lvl7pPr marL="1097280" indent="0">
              <a:buNone/>
              <a:defRPr sz="640" b="1"/>
            </a:lvl7pPr>
            <a:lvl8pPr marL="1280160" indent="0">
              <a:buNone/>
              <a:defRPr sz="640" b="1"/>
            </a:lvl8pPr>
            <a:lvl9pPr marL="1463040" indent="0">
              <a:buNone/>
              <a:defRPr sz="64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519851" y="1002030"/>
            <a:ext cx="3795605" cy="1473835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9FBC92-F005-D84E-AF2E-480F9199593A}" type="datetimeFigureOut">
              <a:rPr lang="es-MX" smtClean="0"/>
              <a:t>08/01/2025</a:t>
            </a:fld>
            <a:endParaRPr lang="es-MX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CE2BC7-A8F1-614D-9403-438616822771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0027044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9FBC92-F005-D84E-AF2E-480F9199593A}" type="datetimeFigureOut">
              <a:rPr lang="es-MX" smtClean="0"/>
              <a:t>08/01/2025</a:t>
            </a:fld>
            <a:endParaRPr lang="es-MX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CE2BC7-A8F1-614D-9403-438616822771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5511727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9FBC92-F005-D84E-AF2E-480F9199593A}" type="datetimeFigureOut">
              <a:rPr lang="es-MX" smtClean="0"/>
              <a:t>08/01/2025</a:t>
            </a:fld>
            <a:endParaRPr lang="es-MX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CE2BC7-A8F1-614D-9403-438616822771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5601895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4970" y="182880"/>
            <a:ext cx="2879544" cy="640080"/>
          </a:xfrm>
        </p:spPr>
        <p:txBody>
          <a:bodyPr anchor="b"/>
          <a:lstStyle>
            <a:lvl1pPr>
              <a:defRPr sz="1280"/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95605" y="394970"/>
            <a:ext cx="4519851" cy="1949450"/>
          </a:xfrm>
        </p:spPr>
        <p:txBody>
          <a:bodyPr/>
          <a:lstStyle>
            <a:lvl1pPr>
              <a:defRPr sz="1280"/>
            </a:lvl1pPr>
            <a:lvl2pPr>
              <a:defRPr sz="1120"/>
            </a:lvl2pPr>
            <a:lvl3pPr>
              <a:defRPr sz="960"/>
            </a:lvl3pPr>
            <a:lvl4pPr>
              <a:defRPr sz="800"/>
            </a:lvl4pPr>
            <a:lvl5pPr>
              <a:defRPr sz="800"/>
            </a:lvl5pPr>
            <a:lvl6pPr>
              <a:defRPr sz="800"/>
            </a:lvl6pPr>
            <a:lvl7pPr>
              <a:defRPr sz="800"/>
            </a:lvl7pPr>
            <a:lvl8pPr>
              <a:defRPr sz="800"/>
            </a:lvl8pPr>
            <a:lvl9pPr>
              <a:defRPr sz="8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14970" y="822960"/>
            <a:ext cx="2879544" cy="1524635"/>
          </a:xfrm>
        </p:spPr>
        <p:txBody>
          <a:bodyPr/>
          <a:lstStyle>
            <a:lvl1pPr marL="0" indent="0">
              <a:buNone/>
              <a:defRPr sz="640"/>
            </a:lvl1pPr>
            <a:lvl2pPr marL="182880" indent="0">
              <a:buNone/>
              <a:defRPr sz="560"/>
            </a:lvl2pPr>
            <a:lvl3pPr marL="365760" indent="0">
              <a:buNone/>
              <a:defRPr sz="480"/>
            </a:lvl3pPr>
            <a:lvl4pPr marL="548640" indent="0">
              <a:buNone/>
              <a:defRPr sz="400"/>
            </a:lvl4pPr>
            <a:lvl5pPr marL="731520" indent="0">
              <a:buNone/>
              <a:defRPr sz="400"/>
            </a:lvl5pPr>
            <a:lvl6pPr marL="914400" indent="0">
              <a:buNone/>
              <a:defRPr sz="400"/>
            </a:lvl6pPr>
            <a:lvl7pPr marL="1097280" indent="0">
              <a:buNone/>
              <a:defRPr sz="400"/>
            </a:lvl7pPr>
            <a:lvl8pPr marL="1280160" indent="0">
              <a:buNone/>
              <a:defRPr sz="400"/>
            </a:lvl8pPr>
            <a:lvl9pPr marL="1463040" indent="0">
              <a:buNone/>
              <a:defRPr sz="4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9FBC92-F005-D84E-AF2E-480F9199593A}" type="datetimeFigureOut">
              <a:rPr lang="es-MX" smtClean="0"/>
              <a:t>08/01/2025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CE2BC7-A8F1-614D-9403-438616822771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7581104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4970" y="182880"/>
            <a:ext cx="2879544" cy="640080"/>
          </a:xfrm>
        </p:spPr>
        <p:txBody>
          <a:bodyPr anchor="b"/>
          <a:lstStyle>
            <a:lvl1pPr>
              <a:defRPr sz="1280"/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795605" y="394970"/>
            <a:ext cx="4519851" cy="1949450"/>
          </a:xfrm>
        </p:spPr>
        <p:txBody>
          <a:bodyPr anchor="t"/>
          <a:lstStyle>
            <a:lvl1pPr marL="0" indent="0">
              <a:buNone/>
              <a:defRPr sz="1280"/>
            </a:lvl1pPr>
            <a:lvl2pPr marL="182880" indent="0">
              <a:buNone/>
              <a:defRPr sz="1120"/>
            </a:lvl2pPr>
            <a:lvl3pPr marL="365760" indent="0">
              <a:buNone/>
              <a:defRPr sz="960"/>
            </a:lvl3pPr>
            <a:lvl4pPr marL="548640" indent="0">
              <a:buNone/>
              <a:defRPr sz="800"/>
            </a:lvl4pPr>
            <a:lvl5pPr marL="731520" indent="0">
              <a:buNone/>
              <a:defRPr sz="800"/>
            </a:lvl5pPr>
            <a:lvl6pPr marL="914400" indent="0">
              <a:buNone/>
              <a:defRPr sz="800"/>
            </a:lvl6pPr>
            <a:lvl7pPr marL="1097280" indent="0">
              <a:buNone/>
              <a:defRPr sz="800"/>
            </a:lvl7pPr>
            <a:lvl8pPr marL="1280160" indent="0">
              <a:buNone/>
              <a:defRPr sz="800"/>
            </a:lvl8pPr>
            <a:lvl9pPr marL="1463040" indent="0">
              <a:buNone/>
              <a:defRPr sz="800"/>
            </a:lvl9pPr>
          </a:lstStyle>
          <a:p>
            <a:r>
              <a:rPr lang="es-MX"/>
              <a:t>Haz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14970" y="822960"/>
            <a:ext cx="2879544" cy="1524635"/>
          </a:xfrm>
        </p:spPr>
        <p:txBody>
          <a:bodyPr/>
          <a:lstStyle>
            <a:lvl1pPr marL="0" indent="0">
              <a:buNone/>
              <a:defRPr sz="640"/>
            </a:lvl1pPr>
            <a:lvl2pPr marL="182880" indent="0">
              <a:buNone/>
              <a:defRPr sz="560"/>
            </a:lvl2pPr>
            <a:lvl3pPr marL="365760" indent="0">
              <a:buNone/>
              <a:defRPr sz="480"/>
            </a:lvl3pPr>
            <a:lvl4pPr marL="548640" indent="0">
              <a:buNone/>
              <a:defRPr sz="400"/>
            </a:lvl4pPr>
            <a:lvl5pPr marL="731520" indent="0">
              <a:buNone/>
              <a:defRPr sz="400"/>
            </a:lvl5pPr>
            <a:lvl6pPr marL="914400" indent="0">
              <a:buNone/>
              <a:defRPr sz="400"/>
            </a:lvl6pPr>
            <a:lvl7pPr marL="1097280" indent="0">
              <a:buNone/>
              <a:defRPr sz="400"/>
            </a:lvl7pPr>
            <a:lvl8pPr marL="1280160" indent="0">
              <a:buNone/>
              <a:defRPr sz="400"/>
            </a:lvl8pPr>
            <a:lvl9pPr marL="1463040" indent="0">
              <a:buNone/>
              <a:defRPr sz="4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9FBC92-F005-D84E-AF2E-480F9199593A}" type="datetimeFigureOut">
              <a:rPr lang="es-MX" smtClean="0"/>
              <a:t>08/01/2025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CE2BC7-A8F1-614D-9403-438616822771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9834119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13807" y="146050"/>
            <a:ext cx="7700486" cy="5302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807" y="730250"/>
            <a:ext cx="7700486" cy="174053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3807" y="2542540"/>
            <a:ext cx="2008823" cy="1460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9FBC92-F005-D84E-AF2E-480F9199593A}" type="datetimeFigureOut">
              <a:rPr lang="es-MX" smtClean="0"/>
              <a:t>08/01/2025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957433" y="2542540"/>
            <a:ext cx="3013234" cy="1460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4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305470" y="2542540"/>
            <a:ext cx="2008823" cy="1460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CE2BC7-A8F1-614D-9403-438616822771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8164509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365760" rtl="0" eaLnBrk="1" latinLnBrk="0" hangingPunct="1">
        <a:lnSpc>
          <a:spcPct val="90000"/>
        </a:lnSpc>
        <a:spcBef>
          <a:spcPct val="0"/>
        </a:spcBef>
        <a:buNone/>
        <a:defRPr sz="17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365760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120" kern="1200">
          <a:solidFill>
            <a:schemeClr val="tx1"/>
          </a:solidFill>
          <a:latin typeface="+mn-lt"/>
          <a:ea typeface="+mn-ea"/>
          <a:cs typeface="+mn-cs"/>
        </a:defRPr>
      </a:lvl1pPr>
      <a:lvl2pPr marL="274320" indent="-91440" algn="l" defTabSz="365760" rtl="0" eaLnBrk="1" latinLnBrk="0" hangingPunct="1">
        <a:lnSpc>
          <a:spcPct val="90000"/>
        </a:lnSpc>
        <a:spcBef>
          <a:spcPts val="200"/>
        </a:spcBef>
        <a:buFont typeface="Arial" panose="020B0604020202020204" pitchFamily="34" charset="0"/>
        <a:buChar char="•"/>
        <a:defRPr sz="960" kern="1200">
          <a:solidFill>
            <a:schemeClr val="tx1"/>
          </a:solidFill>
          <a:latin typeface="+mn-lt"/>
          <a:ea typeface="+mn-ea"/>
          <a:cs typeface="+mn-cs"/>
        </a:defRPr>
      </a:lvl2pPr>
      <a:lvl3pPr marL="457200" indent="-91440" algn="l" defTabSz="365760" rtl="0" eaLnBrk="1" latinLnBrk="0" hangingPunct="1">
        <a:lnSpc>
          <a:spcPct val="90000"/>
        </a:lnSpc>
        <a:spcBef>
          <a:spcPts val="200"/>
        </a:spcBef>
        <a:buFont typeface="Arial" panose="020B0604020202020204" pitchFamily="34" charset="0"/>
        <a:buChar char="•"/>
        <a:defRPr sz="800" kern="1200">
          <a:solidFill>
            <a:schemeClr val="tx1"/>
          </a:solidFill>
          <a:latin typeface="+mn-lt"/>
          <a:ea typeface="+mn-ea"/>
          <a:cs typeface="+mn-cs"/>
        </a:defRPr>
      </a:lvl3pPr>
      <a:lvl4pPr marL="640080" indent="-91440" algn="l" defTabSz="365760" rtl="0" eaLnBrk="1" latinLnBrk="0" hangingPunct="1">
        <a:lnSpc>
          <a:spcPct val="90000"/>
        </a:lnSpc>
        <a:spcBef>
          <a:spcPts val="200"/>
        </a:spcBef>
        <a:buFont typeface="Arial" panose="020B0604020202020204" pitchFamily="34" charset="0"/>
        <a:buChar char="•"/>
        <a:defRPr sz="720" kern="1200">
          <a:solidFill>
            <a:schemeClr val="tx1"/>
          </a:solidFill>
          <a:latin typeface="+mn-lt"/>
          <a:ea typeface="+mn-ea"/>
          <a:cs typeface="+mn-cs"/>
        </a:defRPr>
      </a:lvl4pPr>
      <a:lvl5pPr marL="822960" indent="-91440" algn="l" defTabSz="365760" rtl="0" eaLnBrk="1" latinLnBrk="0" hangingPunct="1">
        <a:lnSpc>
          <a:spcPct val="90000"/>
        </a:lnSpc>
        <a:spcBef>
          <a:spcPts val="200"/>
        </a:spcBef>
        <a:buFont typeface="Arial" panose="020B0604020202020204" pitchFamily="34" charset="0"/>
        <a:buChar char="•"/>
        <a:defRPr sz="720" kern="1200">
          <a:solidFill>
            <a:schemeClr val="tx1"/>
          </a:solidFill>
          <a:latin typeface="+mn-lt"/>
          <a:ea typeface="+mn-ea"/>
          <a:cs typeface="+mn-cs"/>
        </a:defRPr>
      </a:lvl5pPr>
      <a:lvl6pPr marL="1005840" indent="-91440" algn="l" defTabSz="365760" rtl="0" eaLnBrk="1" latinLnBrk="0" hangingPunct="1">
        <a:lnSpc>
          <a:spcPct val="90000"/>
        </a:lnSpc>
        <a:spcBef>
          <a:spcPts val="200"/>
        </a:spcBef>
        <a:buFont typeface="Arial" panose="020B0604020202020204" pitchFamily="34" charset="0"/>
        <a:buChar char="•"/>
        <a:defRPr sz="720" kern="1200">
          <a:solidFill>
            <a:schemeClr val="tx1"/>
          </a:solidFill>
          <a:latin typeface="+mn-lt"/>
          <a:ea typeface="+mn-ea"/>
          <a:cs typeface="+mn-cs"/>
        </a:defRPr>
      </a:lvl6pPr>
      <a:lvl7pPr marL="1188720" indent="-91440" algn="l" defTabSz="365760" rtl="0" eaLnBrk="1" latinLnBrk="0" hangingPunct="1">
        <a:lnSpc>
          <a:spcPct val="90000"/>
        </a:lnSpc>
        <a:spcBef>
          <a:spcPts val="200"/>
        </a:spcBef>
        <a:buFont typeface="Arial" panose="020B0604020202020204" pitchFamily="34" charset="0"/>
        <a:buChar char="•"/>
        <a:defRPr sz="720" kern="1200">
          <a:solidFill>
            <a:schemeClr val="tx1"/>
          </a:solidFill>
          <a:latin typeface="+mn-lt"/>
          <a:ea typeface="+mn-ea"/>
          <a:cs typeface="+mn-cs"/>
        </a:defRPr>
      </a:lvl7pPr>
      <a:lvl8pPr marL="1371600" indent="-91440" algn="l" defTabSz="365760" rtl="0" eaLnBrk="1" latinLnBrk="0" hangingPunct="1">
        <a:lnSpc>
          <a:spcPct val="90000"/>
        </a:lnSpc>
        <a:spcBef>
          <a:spcPts val="200"/>
        </a:spcBef>
        <a:buFont typeface="Arial" panose="020B0604020202020204" pitchFamily="34" charset="0"/>
        <a:buChar char="•"/>
        <a:defRPr sz="720" kern="1200">
          <a:solidFill>
            <a:schemeClr val="tx1"/>
          </a:solidFill>
          <a:latin typeface="+mn-lt"/>
          <a:ea typeface="+mn-ea"/>
          <a:cs typeface="+mn-cs"/>
        </a:defRPr>
      </a:lvl8pPr>
      <a:lvl9pPr marL="1554480" indent="-91440" algn="l" defTabSz="365760" rtl="0" eaLnBrk="1" latinLnBrk="0" hangingPunct="1">
        <a:lnSpc>
          <a:spcPct val="90000"/>
        </a:lnSpc>
        <a:spcBef>
          <a:spcPts val="200"/>
        </a:spcBef>
        <a:buFont typeface="Arial" panose="020B0604020202020204" pitchFamily="34" charset="0"/>
        <a:buChar char="•"/>
        <a:defRPr sz="7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65760" rtl="0" eaLnBrk="1" latinLnBrk="0" hangingPunct="1">
        <a:defRPr sz="720" kern="1200">
          <a:solidFill>
            <a:schemeClr val="tx1"/>
          </a:solidFill>
          <a:latin typeface="+mn-lt"/>
          <a:ea typeface="+mn-ea"/>
          <a:cs typeface="+mn-cs"/>
        </a:defRPr>
      </a:lvl1pPr>
      <a:lvl2pPr marL="182880" algn="l" defTabSz="365760" rtl="0" eaLnBrk="1" latinLnBrk="0" hangingPunct="1">
        <a:defRPr sz="720" kern="1200">
          <a:solidFill>
            <a:schemeClr val="tx1"/>
          </a:solidFill>
          <a:latin typeface="+mn-lt"/>
          <a:ea typeface="+mn-ea"/>
          <a:cs typeface="+mn-cs"/>
        </a:defRPr>
      </a:lvl2pPr>
      <a:lvl3pPr marL="365760" algn="l" defTabSz="365760" rtl="0" eaLnBrk="1" latinLnBrk="0" hangingPunct="1">
        <a:defRPr sz="720" kern="1200">
          <a:solidFill>
            <a:schemeClr val="tx1"/>
          </a:solidFill>
          <a:latin typeface="+mn-lt"/>
          <a:ea typeface="+mn-ea"/>
          <a:cs typeface="+mn-cs"/>
        </a:defRPr>
      </a:lvl3pPr>
      <a:lvl4pPr marL="548640" algn="l" defTabSz="365760" rtl="0" eaLnBrk="1" latinLnBrk="0" hangingPunct="1">
        <a:defRPr sz="720" kern="1200">
          <a:solidFill>
            <a:schemeClr val="tx1"/>
          </a:solidFill>
          <a:latin typeface="+mn-lt"/>
          <a:ea typeface="+mn-ea"/>
          <a:cs typeface="+mn-cs"/>
        </a:defRPr>
      </a:lvl4pPr>
      <a:lvl5pPr marL="731520" algn="l" defTabSz="365760" rtl="0" eaLnBrk="1" latinLnBrk="0" hangingPunct="1">
        <a:defRPr sz="72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algn="l" defTabSz="365760" rtl="0" eaLnBrk="1" latinLnBrk="0" hangingPunct="1">
        <a:defRPr sz="720" kern="1200">
          <a:solidFill>
            <a:schemeClr val="tx1"/>
          </a:solidFill>
          <a:latin typeface="+mn-lt"/>
          <a:ea typeface="+mn-ea"/>
          <a:cs typeface="+mn-cs"/>
        </a:defRPr>
      </a:lvl6pPr>
      <a:lvl7pPr marL="1097280" algn="l" defTabSz="365760" rtl="0" eaLnBrk="1" latinLnBrk="0" hangingPunct="1">
        <a:defRPr sz="720" kern="1200">
          <a:solidFill>
            <a:schemeClr val="tx1"/>
          </a:solidFill>
          <a:latin typeface="+mn-lt"/>
          <a:ea typeface="+mn-ea"/>
          <a:cs typeface="+mn-cs"/>
        </a:defRPr>
      </a:lvl7pPr>
      <a:lvl8pPr marL="1280160" algn="l" defTabSz="365760" rtl="0" eaLnBrk="1" latinLnBrk="0" hangingPunct="1">
        <a:defRPr sz="720" kern="1200">
          <a:solidFill>
            <a:schemeClr val="tx1"/>
          </a:solidFill>
          <a:latin typeface="+mn-lt"/>
          <a:ea typeface="+mn-ea"/>
          <a:cs typeface="+mn-cs"/>
        </a:defRPr>
      </a:lvl8pPr>
      <a:lvl9pPr marL="1463040" algn="l" defTabSz="365760" rtl="0" eaLnBrk="1" latinLnBrk="0" hangingPunct="1">
        <a:defRPr sz="7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="" xmlns:a16="http://schemas.microsoft.com/office/drawing/2014/main" id="{66A86BB7-4245-DD2B-5E0D-BF705821470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="" xmlns:a16="http://schemas.microsoft.com/office/drawing/2014/main" id="{45933111-EAB6-54B3-F486-5660A8BBE46B}"/>
              </a:ext>
            </a:extLst>
          </p:cNvPr>
          <p:cNvSpPr txBox="1"/>
          <p:nvPr/>
        </p:nvSpPr>
        <p:spPr>
          <a:xfrm>
            <a:off x="4016377" y="192830"/>
            <a:ext cx="45213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b="1" dirty="0" smtClean="0">
                <a:solidFill>
                  <a:srgbClr val="6A0C33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Nombre Apellido </a:t>
            </a:r>
            <a:r>
              <a:rPr lang="es-MX" b="1" dirty="0" err="1" smtClean="0">
                <a:solidFill>
                  <a:srgbClr val="6A0C33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Apellido</a:t>
            </a:r>
            <a:endParaRPr lang="es-MX" b="1" dirty="0">
              <a:solidFill>
                <a:srgbClr val="6A0C33"/>
              </a:solidFill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endParaRPr>
          </a:p>
        </p:txBody>
      </p:sp>
      <p:sp>
        <p:nvSpPr>
          <p:cNvPr id="3" name="CuadroTexto 2">
            <a:extLst>
              <a:ext uri="{FF2B5EF4-FFF2-40B4-BE49-F238E27FC236}">
                <a16:creationId xmlns="" xmlns:a16="http://schemas.microsoft.com/office/drawing/2014/main" id="{9B0A7EE1-19AC-3F52-2BD2-E0906D8B55D3}"/>
              </a:ext>
            </a:extLst>
          </p:cNvPr>
          <p:cNvSpPr txBox="1"/>
          <p:nvPr/>
        </p:nvSpPr>
        <p:spPr>
          <a:xfrm>
            <a:off x="4016376" y="827123"/>
            <a:ext cx="440397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400" dirty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27 East 39th Street</a:t>
            </a:r>
          </a:p>
          <a:p>
            <a:r>
              <a:rPr lang="es-MX" sz="1400" dirty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New York, NY 10016</a:t>
            </a:r>
          </a:p>
          <a:p>
            <a:r>
              <a:rPr lang="es-MX" sz="1400" dirty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Tel: +1 (212) </a:t>
            </a:r>
            <a:r>
              <a:rPr lang="es-MX" sz="140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217 </a:t>
            </a:r>
            <a:r>
              <a:rPr lang="es-MX" sz="1400" smtClean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6466 </a:t>
            </a:r>
            <a:endParaRPr lang="es-MX" sz="1400" dirty="0"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endParaRPr>
          </a:p>
          <a:p>
            <a:r>
              <a:rPr lang="es-MX" sz="1400" dirty="0" smtClean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itnuy1@sre.gob.mx</a:t>
            </a:r>
            <a:endParaRPr lang="es-MX" sz="1400" dirty="0"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endParaRPr>
          </a:p>
        </p:txBody>
      </p:sp>
      <p:sp>
        <p:nvSpPr>
          <p:cNvPr id="4" name="CuadroTexto 3">
            <a:extLst>
              <a:ext uri="{FF2B5EF4-FFF2-40B4-BE49-F238E27FC236}">
                <a16:creationId xmlns="" xmlns:a16="http://schemas.microsoft.com/office/drawing/2014/main" id="{E28B2D1A-69AE-7635-8599-620CD8D8D01B}"/>
              </a:ext>
            </a:extLst>
          </p:cNvPr>
          <p:cNvSpPr txBox="1"/>
          <p:nvPr/>
        </p:nvSpPr>
        <p:spPr>
          <a:xfrm>
            <a:off x="4016376" y="1950400"/>
            <a:ext cx="393550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200" b="1" dirty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Consulado General de México en New York</a:t>
            </a:r>
          </a:p>
          <a:p>
            <a:r>
              <a:rPr lang="es-MX" sz="1000" b="1" dirty="0" smtClean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(Departamento)</a:t>
            </a:r>
            <a:endParaRPr lang="es-MX" sz="900" dirty="0">
              <a:latin typeface="Noto Sans Medium" panose="020B0502040504020204" pitchFamily="34" charset="0"/>
              <a:ea typeface="Noto Sans Medium" panose="020B0502040504020204" pitchFamily="34" charset="0"/>
              <a:cs typeface="Noto Sans Medium" panose="020B0502040504020204" pitchFamily="34" charset="0"/>
            </a:endParaRPr>
          </a:p>
        </p:txBody>
      </p:sp>
      <p:sp>
        <p:nvSpPr>
          <p:cNvPr id="7" name="CuadroTexto 6">
            <a:extLst>
              <a:ext uri="{FF2B5EF4-FFF2-40B4-BE49-F238E27FC236}">
                <a16:creationId xmlns="" xmlns:a16="http://schemas.microsoft.com/office/drawing/2014/main" id="{B448FE03-2D87-FEB5-AEDA-D1A9D74D2D25}"/>
              </a:ext>
            </a:extLst>
          </p:cNvPr>
          <p:cNvSpPr txBox="1"/>
          <p:nvPr/>
        </p:nvSpPr>
        <p:spPr>
          <a:xfrm>
            <a:off x="4016377" y="460651"/>
            <a:ext cx="4521362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" b="1" dirty="0" err="1" smtClean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Puesto</a:t>
            </a:r>
            <a:endParaRPr lang="es-MX" sz="1500" b="1" dirty="0"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endParaRPr>
          </a:p>
        </p:txBody>
      </p:sp>
      <p:pic>
        <p:nvPicPr>
          <p:cNvPr id="6" name="Imagen 5">
            <a:extLst>
              <a:ext uri="{FF2B5EF4-FFF2-40B4-BE49-F238E27FC236}">
                <a16:creationId xmlns="" xmlns:a16="http://schemas.microsoft.com/office/drawing/2014/main" id="{E9086E18-6C09-0841-8587-B9F944FF41FD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r="23539"/>
          <a:stretch/>
        </p:blipFill>
        <p:spPr>
          <a:xfrm>
            <a:off x="213179" y="333562"/>
            <a:ext cx="2573270" cy="457200"/>
          </a:xfrm>
          <a:prstGeom prst="rect">
            <a:avLst/>
          </a:prstGeom>
        </p:spPr>
      </p:pic>
      <p:pic>
        <p:nvPicPr>
          <p:cNvPr id="15" name="Picture 14"/>
          <p:cNvPicPr/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0060"/>
          <a:stretch/>
        </p:blipFill>
        <p:spPr>
          <a:xfrm>
            <a:off x="2792627" y="225867"/>
            <a:ext cx="718547" cy="6912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631396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1114</TotalTime>
  <Words>33</Words>
  <Application>Microsoft Office PowerPoint</Application>
  <PresentationFormat>Custom</PresentationFormat>
  <Paragraphs>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Noto Sans</vt:lpstr>
      <vt:lpstr>Noto Sans Medium</vt:lpstr>
      <vt:lpstr>Tema de Office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Silva Mancilla, Alán Axel</dc:creator>
  <cp:lastModifiedBy>Omar Morales Loya</cp:lastModifiedBy>
  <cp:revision>14</cp:revision>
  <dcterms:created xsi:type="dcterms:W3CDTF">2024-11-07T16:38:37Z</dcterms:created>
  <dcterms:modified xsi:type="dcterms:W3CDTF">2025-01-09T13:14:03Z</dcterms:modified>
</cp:coreProperties>
</file>