
<file path=[Content_Types].xml><?xml version="1.0" encoding="utf-8"?>
<Types xmlns="http://schemas.openxmlformats.org/package/2006/content-types">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2.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Lst>
  <p:sldSz cy="6858000" cx="12192000"/>
  <p:notesSz cx="6858000" cy="9144000"/>
  <p:embeddedFontLst>
    <p:embeddedFont>
      <p:font typeface="Noto Sans"/>
      <p:regular r:id="rId11"/>
      <p:bold r:id="rId12"/>
      <p:italic r:id="rId13"/>
      <p:boldItalic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5" roundtripDataSignature="AMtx7mhiUjI5R3yn0XKn+Y++vVtkWR5b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NotoSans-regular.fntdata"/><Relationship Id="rId10" Type="http://schemas.openxmlformats.org/officeDocument/2006/relationships/slide" Target="slides/slide6.xml"/><Relationship Id="rId13" Type="http://schemas.openxmlformats.org/officeDocument/2006/relationships/font" Target="fonts/NotoSans-italic.fntdata"/><Relationship Id="rId12" Type="http://schemas.openxmlformats.org/officeDocument/2006/relationships/font" Target="fonts/NotoSa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customschemas.google.com/relationships/presentationmetadata" Target="metadata"/><Relationship Id="rId14" Type="http://schemas.openxmlformats.org/officeDocument/2006/relationships/font" Target="fonts/Noto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MX"/>
  <c:roundedCorners val="0"/>
  <c:style val="2"/>
  <c:chart>
    <c:autoTitleDeleted val="1"/>
    <c:plotArea>
      <c:layout>
        <c:manualLayout>
          <c:layoutTarget val="inner"/>
          <c:xMode val="edge"/>
          <c:yMode val="edge"/>
          <c:x val="0.15678700000000001"/>
          <c:y val="0.15678700000000001"/>
          <c:w val="0.68642599999999998"/>
          <c:h val="0.67392600000000003"/>
        </c:manualLayout>
      </c:layout>
      <c:pieChart>
        <c:varyColors val="0"/>
        <c:ser>
          <c:idx val="0"/>
          <c:order val="0"/>
          <c:tx>
            <c:strRef>
              <c:f>Sheet1!$A$2</c:f>
              <c:strCache>
                <c:ptCount val="1"/>
                <c:pt idx="0">
                  <c:v>Región 1</c:v>
                </c:pt>
              </c:strCache>
            </c:strRef>
          </c:tx>
          <c:spPr>
            <a:solidFill>
              <a:srgbClr val="641930"/>
            </a:solidFill>
            <a:ln w="6350" cap="flat">
              <a:solidFill>
                <a:srgbClr val="FFFFFF"/>
              </a:solidFill>
              <a:prstDash val="solid"/>
              <a:miter lim="800000"/>
            </a:ln>
            <a:effectLst/>
          </c:spPr>
          <c:dPt>
            <c:idx val="0"/>
            <c:bubble3D val="0"/>
            <c:extLst>
              <c:ext xmlns:c16="http://schemas.microsoft.com/office/drawing/2014/chart" uri="{C3380CC4-5D6E-409C-BE32-E72D297353CC}">
                <c16:uniqueId val="{00000001-6B58-6C42-A182-EC372993347A}"/>
              </c:ext>
            </c:extLst>
          </c:dPt>
          <c:dPt>
            <c:idx val="1"/>
            <c:bubble3D val="0"/>
            <c:spPr>
              <a:solidFill>
                <a:srgbClr val="972141"/>
              </a:solidFill>
              <a:ln w="6350" cap="flat">
                <a:solidFill>
                  <a:srgbClr val="FFFFFF"/>
                </a:solidFill>
                <a:prstDash val="solid"/>
                <a:miter lim="800000"/>
              </a:ln>
              <a:effectLst/>
            </c:spPr>
            <c:extLst>
              <c:ext xmlns:c16="http://schemas.microsoft.com/office/drawing/2014/chart" uri="{C3380CC4-5D6E-409C-BE32-E72D297353CC}">
                <c16:uniqueId val="{00000003-6B58-6C42-A182-EC372993347A}"/>
              </c:ext>
            </c:extLst>
          </c:dPt>
          <c:dPt>
            <c:idx val="2"/>
            <c:bubble3D val="0"/>
            <c:spPr>
              <a:solidFill>
                <a:srgbClr val="E5D296"/>
              </a:solidFill>
              <a:ln w="6350" cap="flat">
                <a:solidFill>
                  <a:srgbClr val="FFFFFF"/>
                </a:solidFill>
                <a:prstDash val="solid"/>
                <a:miter lim="800000"/>
              </a:ln>
              <a:effectLst/>
            </c:spPr>
            <c:extLst>
              <c:ext xmlns:c16="http://schemas.microsoft.com/office/drawing/2014/chart" uri="{C3380CC4-5D6E-409C-BE32-E72D297353CC}">
                <c16:uniqueId val="{00000005-6B58-6C42-A182-EC372993347A}"/>
              </c:ext>
            </c:extLst>
          </c:dPt>
          <c:dPt>
            <c:idx val="3"/>
            <c:bubble3D val="0"/>
            <c:spPr>
              <a:solidFill>
                <a:srgbClr val="C29414"/>
              </a:solidFill>
              <a:ln w="6350" cap="flat">
                <a:solidFill>
                  <a:srgbClr val="FFFFFF"/>
                </a:solidFill>
                <a:prstDash val="solid"/>
                <a:miter lim="800000"/>
              </a:ln>
              <a:effectLst/>
            </c:spPr>
            <c:extLst>
              <c:ext xmlns:c16="http://schemas.microsoft.com/office/drawing/2014/chart" uri="{C3380CC4-5D6E-409C-BE32-E72D297353CC}">
                <c16:uniqueId val="{00000007-6B58-6C42-A182-EC372993347A}"/>
              </c:ext>
            </c:extLst>
          </c:dPt>
          <c:dPt>
            <c:idx val="4"/>
            <c:bubble3D val="0"/>
            <c:spPr>
              <a:solidFill>
                <a:srgbClr val="A88021"/>
              </a:solidFill>
              <a:ln w="6350" cap="flat">
                <a:solidFill>
                  <a:srgbClr val="FFFFFF"/>
                </a:solidFill>
                <a:prstDash val="solid"/>
                <a:miter lim="800000"/>
              </a:ln>
              <a:effectLst/>
            </c:spPr>
            <c:extLst>
              <c:ext xmlns:c16="http://schemas.microsoft.com/office/drawing/2014/chart" uri="{C3380CC4-5D6E-409C-BE32-E72D297353CC}">
                <c16:uniqueId val="{00000009-6B58-6C42-A182-EC372993347A}"/>
              </c:ext>
            </c:extLst>
          </c:dPt>
          <c:dPt>
            <c:idx val="5"/>
            <c:bubble3D val="0"/>
            <c:spPr>
              <a:solidFill>
                <a:srgbClr val="866B48"/>
              </a:solidFill>
              <a:ln w="6350" cap="flat">
                <a:solidFill>
                  <a:srgbClr val="FFFFFF"/>
                </a:solidFill>
                <a:prstDash val="solid"/>
                <a:miter lim="800000"/>
              </a:ln>
              <a:effectLst/>
            </c:spPr>
            <c:extLst>
              <c:ext xmlns:c16="http://schemas.microsoft.com/office/drawing/2014/chart" uri="{C3380CC4-5D6E-409C-BE32-E72D297353CC}">
                <c16:uniqueId val="{0000000B-6B58-6C42-A182-EC372993347A}"/>
              </c:ext>
            </c:extLst>
          </c:dPt>
          <c:dLbls>
            <c:dLbl>
              <c:idx val="0"/>
              <c:numFmt formatCode="#,##0%" sourceLinked="0"/>
              <c:spPr/>
              <c:txPr>
                <a:bodyPr/>
                <a:lstStyle/>
                <a:p>
                  <a:pPr>
                    <a:defRPr sz="1800" b="0" i="0" u="none" strike="noStrike">
                      <a:solidFill>
                        <a:srgbClr val="000000"/>
                      </a:solidFill>
                      <a:latin typeface="Noto Sans" panose="020B0502040504020204" pitchFamily="34" charset="0"/>
                      <a:ea typeface="Noto Sans" panose="020B0502040504020204" pitchFamily="34" charset="0"/>
                      <a:cs typeface="Noto Sans" panose="020B0502040504020204" pitchFamily="34" charset="0"/>
                    </a:defRPr>
                  </a:pPr>
                  <a:endParaRPr lang="es-MX"/>
                </a:p>
              </c:txPr>
              <c:dLblPos val="outEnd"/>
              <c:showLegendKey val="0"/>
              <c:showVal val="0"/>
              <c:showCatName val="0"/>
              <c:showSerName val="0"/>
              <c:showPercent val="1"/>
              <c:showBubbleSize val="0"/>
              <c:extLst>
                <c:ext xmlns:c16="http://schemas.microsoft.com/office/drawing/2014/chart" uri="{C3380CC4-5D6E-409C-BE32-E72D297353CC}">
                  <c16:uniqueId val="{00000001-6B58-6C42-A182-EC372993347A}"/>
                </c:ext>
              </c:extLst>
            </c:dLbl>
            <c:dLbl>
              <c:idx val="1"/>
              <c:numFmt formatCode="#,##0%" sourceLinked="0"/>
              <c:spPr/>
              <c:txPr>
                <a:bodyPr/>
                <a:lstStyle/>
                <a:p>
                  <a:pPr>
                    <a:defRPr sz="1800" b="0" i="0" u="none" strike="noStrike">
                      <a:solidFill>
                        <a:srgbClr val="000000"/>
                      </a:solidFill>
                      <a:latin typeface="Noto Sans" panose="020B0502040504020204" pitchFamily="34" charset="0"/>
                      <a:ea typeface="Noto Sans" panose="020B0502040504020204" pitchFamily="34" charset="0"/>
                      <a:cs typeface="Noto Sans" panose="020B0502040504020204" pitchFamily="34" charset="0"/>
                    </a:defRPr>
                  </a:pPr>
                  <a:endParaRPr lang="es-MX"/>
                </a:p>
              </c:txPr>
              <c:dLblPos val="outEnd"/>
              <c:showLegendKey val="0"/>
              <c:showVal val="0"/>
              <c:showCatName val="0"/>
              <c:showSerName val="0"/>
              <c:showPercent val="1"/>
              <c:showBubbleSize val="0"/>
              <c:extLst>
                <c:ext xmlns:c16="http://schemas.microsoft.com/office/drawing/2014/chart" uri="{C3380CC4-5D6E-409C-BE32-E72D297353CC}">
                  <c16:uniqueId val="{00000003-6B58-6C42-A182-EC372993347A}"/>
                </c:ext>
              </c:extLst>
            </c:dLbl>
            <c:dLbl>
              <c:idx val="2"/>
              <c:numFmt formatCode="#,##0%" sourceLinked="0"/>
              <c:spPr/>
              <c:txPr>
                <a:bodyPr/>
                <a:lstStyle/>
                <a:p>
                  <a:pPr>
                    <a:defRPr sz="1800" b="0" i="0" u="none" strike="noStrike">
                      <a:solidFill>
                        <a:srgbClr val="000000"/>
                      </a:solidFill>
                      <a:latin typeface="Noto Sans" panose="020B0502040504020204" pitchFamily="34" charset="0"/>
                      <a:ea typeface="Noto Sans" panose="020B0502040504020204" pitchFamily="34" charset="0"/>
                      <a:cs typeface="Noto Sans" panose="020B0502040504020204" pitchFamily="34" charset="0"/>
                    </a:defRPr>
                  </a:pPr>
                  <a:endParaRPr lang="es-MX"/>
                </a:p>
              </c:txPr>
              <c:dLblPos val="outEnd"/>
              <c:showLegendKey val="0"/>
              <c:showVal val="0"/>
              <c:showCatName val="0"/>
              <c:showSerName val="0"/>
              <c:showPercent val="1"/>
              <c:showBubbleSize val="0"/>
              <c:extLst>
                <c:ext xmlns:c16="http://schemas.microsoft.com/office/drawing/2014/chart" uri="{C3380CC4-5D6E-409C-BE32-E72D297353CC}">
                  <c16:uniqueId val="{00000005-6B58-6C42-A182-EC372993347A}"/>
                </c:ext>
              </c:extLst>
            </c:dLbl>
            <c:dLbl>
              <c:idx val="3"/>
              <c:numFmt formatCode="#,##0%" sourceLinked="0"/>
              <c:spPr/>
              <c:txPr>
                <a:bodyPr/>
                <a:lstStyle/>
                <a:p>
                  <a:pPr>
                    <a:defRPr sz="1800" b="0" i="0" u="none" strike="noStrike">
                      <a:solidFill>
                        <a:srgbClr val="000000"/>
                      </a:solidFill>
                      <a:latin typeface="Noto Sans" panose="020B0502040504020204" pitchFamily="34" charset="0"/>
                      <a:ea typeface="Noto Sans" panose="020B0502040504020204" pitchFamily="34" charset="0"/>
                      <a:cs typeface="Noto Sans" panose="020B0502040504020204" pitchFamily="34" charset="0"/>
                    </a:defRPr>
                  </a:pPr>
                  <a:endParaRPr lang="es-MX"/>
                </a:p>
              </c:txPr>
              <c:dLblPos val="outEnd"/>
              <c:showLegendKey val="0"/>
              <c:showVal val="0"/>
              <c:showCatName val="0"/>
              <c:showSerName val="0"/>
              <c:showPercent val="1"/>
              <c:showBubbleSize val="0"/>
              <c:extLst>
                <c:ext xmlns:c16="http://schemas.microsoft.com/office/drawing/2014/chart" uri="{C3380CC4-5D6E-409C-BE32-E72D297353CC}">
                  <c16:uniqueId val="{00000007-6B58-6C42-A182-EC372993347A}"/>
                </c:ext>
              </c:extLst>
            </c:dLbl>
            <c:dLbl>
              <c:idx val="4"/>
              <c:numFmt formatCode="#,##0%" sourceLinked="0"/>
              <c:spPr/>
              <c:txPr>
                <a:bodyPr/>
                <a:lstStyle/>
                <a:p>
                  <a:pPr>
                    <a:defRPr sz="1800" b="0" i="0" u="none" strike="noStrike">
                      <a:solidFill>
                        <a:srgbClr val="000000"/>
                      </a:solidFill>
                      <a:latin typeface="Noto Sans" panose="020B0502040504020204" pitchFamily="34" charset="0"/>
                      <a:ea typeface="Noto Sans" panose="020B0502040504020204" pitchFamily="34" charset="0"/>
                      <a:cs typeface="Noto Sans" panose="020B0502040504020204" pitchFamily="34" charset="0"/>
                    </a:defRPr>
                  </a:pPr>
                  <a:endParaRPr lang="es-MX"/>
                </a:p>
              </c:txPr>
              <c:dLblPos val="outEnd"/>
              <c:showLegendKey val="0"/>
              <c:showVal val="0"/>
              <c:showCatName val="0"/>
              <c:showSerName val="0"/>
              <c:showPercent val="1"/>
              <c:showBubbleSize val="0"/>
              <c:extLst>
                <c:ext xmlns:c16="http://schemas.microsoft.com/office/drawing/2014/chart" uri="{C3380CC4-5D6E-409C-BE32-E72D297353CC}">
                  <c16:uniqueId val="{00000009-6B58-6C42-A182-EC372993347A}"/>
                </c:ext>
              </c:extLst>
            </c:dLbl>
            <c:dLbl>
              <c:idx val="5"/>
              <c:numFmt formatCode="#,##0%" sourceLinked="0"/>
              <c:spPr/>
              <c:txPr>
                <a:bodyPr/>
                <a:lstStyle/>
                <a:p>
                  <a:pPr>
                    <a:defRPr sz="1800" b="0" i="0" u="none" strike="noStrike">
                      <a:solidFill>
                        <a:srgbClr val="000000"/>
                      </a:solidFill>
                      <a:latin typeface="Noto Sans" panose="020B0502040504020204" pitchFamily="34" charset="0"/>
                      <a:ea typeface="Noto Sans" panose="020B0502040504020204" pitchFamily="34" charset="0"/>
                      <a:cs typeface="Noto Sans" panose="020B0502040504020204" pitchFamily="34" charset="0"/>
                    </a:defRPr>
                  </a:pPr>
                  <a:endParaRPr lang="es-MX"/>
                </a:p>
              </c:txPr>
              <c:dLblPos val="outEnd"/>
              <c:showLegendKey val="0"/>
              <c:showVal val="0"/>
              <c:showCatName val="0"/>
              <c:showSerName val="0"/>
              <c:showPercent val="1"/>
              <c:showBubbleSize val="0"/>
              <c:extLst>
                <c:ext xmlns:c16="http://schemas.microsoft.com/office/drawing/2014/chart" uri="{C3380CC4-5D6E-409C-BE32-E72D297353CC}">
                  <c16:uniqueId val="{0000000B-6B58-6C42-A182-EC372993347A}"/>
                </c:ext>
              </c:extLst>
            </c:dLbl>
            <c:numFmt formatCode="#,##0%" sourceLinked="0"/>
            <c:spPr>
              <a:noFill/>
              <a:ln>
                <a:noFill/>
              </a:ln>
              <a:effectLst/>
            </c:spPr>
            <c:txPr>
              <a:bodyPr/>
              <a:lstStyle/>
              <a:p>
                <a:pPr>
                  <a:defRPr sz="1800" b="0" i="0" u="none" strike="noStrike">
                    <a:solidFill>
                      <a:srgbClr val="000000"/>
                    </a:solidFill>
                    <a:latin typeface="Noto Sans" panose="020B0502040504020204" pitchFamily="34" charset="0"/>
                    <a:ea typeface="Noto Sans" panose="020B0502040504020204" pitchFamily="34" charset="0"/>
                    <a:cs typeface="Noto Sans" panose="020B0502040504020204" pitchFamily="34" charset="0"/>
                  </a:defRPr>
                </a:pPr>
                <a:endParaRPr lang="es-MX"/>
              </a:p>
            </c:txPr>
            <c:dLblPos val="outEnd"/>
            <c:showLegendKey val="0"/>
            <c:showVal val="0"/>
            <c:showCatName val="0"/>
            <c:showSerName val="0"/>
            <c:showPercent val="1"/>
            <c:showBubbleSize val="0"/>
            <c:showLeaderLines val="1"/>
            <c:leaderLines>
              <c:spPr>
                <a:ln w="6350" cap="flat">
                  <a:solidFill>
                    <a:srgbClr val="651930"/>
                  </a:solidFill>
                  <a:prstDash val="solid"/>
                  <a:miter lim="400000"/>
                </a:ln>
                <a:effectLst/>
              </c:spPr>
            </c:leaderLines>
            <c:extLst>
              <c:ext xmlns:c15="http://schemas.microsoft.com/office/drawing/2012/chart" uri="{CE6537A1-D6FC-4f65-9D91-7224C49458BB}"/>
            </c:extLst>
          </c:dLbls>
          <c:cat>
            <c:strRef>
              <c:f>Sheet1!$B$1:$G$1</c:f>
              <c:strCache>
                <c:ptCount val="6"/>
                <c:pt idx="0">
                  <c:v>Abril</c:v>
                </c:pt>
                <c:pt idx="1">
                  <c:v>Mayo</c:v>
                </c:pt>
                <c:pt idx="2">
                  <c:v>Junio</c:v>
                </c:pt>
                <c:pt idx="3">
                  <c:v>Julio</c:v>
                </c:pt>
                <c:pt idx="4">
                  <c:v>Agosto</c:v>
                </c:pt>
                <c:pt idx="5">
                  <c:v>Septiembre</c:v>
                </c:pt>
              </c:strCache>
            </c:strRef>
          </c:cat>
          <c:val>
            <c:numRef>
              <c:f>Sheet1!$B$2:$G$2</c:f>
              <c:numCache>
                <c:formatCode>General</c:formatCode>
                <c:ptCount val="6"/>
                <c:pt idx="0">
                  <c:v>91</c:v>
                </c:pt>
                <c:pt idx="1">
                  <c:v>76</c:v>
                </c:pt>
                <c:pt idx="2">
                  <c:v>28</c:v>
                </c:pt>
                <c:pt idx="3">
                  <c:v>26</c:v>
                </c:pt>
                <c:pt idx="4">
                  <c:v>21</c:v>
                </c:pt>
                <c:pt idx="5">
                  <c:v>18</c:v>
                </c:pt>
              </c:numCache>
            </c:numRef>
          </c:val>
          <c:extLst>
            <c:ext xmlns:c16="http://schemas.microsoft.com/office/drawing/2014/chart" uri="{C3380CC4-5D6E-409C-BE32-E72D297353CC}">
              <c16:uniqueId val="{0000000C-6B58-6C42-A182-EC372993347A}"/>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MX"/>
  <c:roundedCorners val="0"/>
  <c:style val="2"/>
  <c:chart>
    <c:autoTitleDeleted val="1"/>
    <c:plotArea>
      <c:layout>
        <c:manualLayout>
          <c:layoutTarget val="inner"/>
          <c:xMode val="edge"/>
          <c:yMode val="edge"/>
          <c:x val="6.9591899999999998E-2"/>
          <c:y val="5.7969399999999997E-2"/>
          <c:w val="0.92540800000000001"/>
          <c:h val="0.84109500000000004"/>
        </c:manualLayout>
      </c:layout>
      <c:barChart>
        <c:barDir val="col"/>
        <c:grouping val="clustered"/>
        <c:varyColors val="0"/>
        <c:ser>
          <c:idx val="0"/>
          <c:order val="0"/>
          <c:tx>
            <c:strRef>
              <c:f>Sheet1!$A$2</c:f>
              <c:strCache>
                <c:ptCount val="1"/>
                <c:pt idx="0">
                  <c:v>Región 1</c:v>
                </c:pt>
              </c:strCache>
            </c:strRef>
          </c:tx>
          <c:spPr>
            <a:solidFill>
              <a:srgbClr val="C29414"/>
            </a:solidFill>
            <a:ln w="6350" cap="flat">
              <a:solidFill>
                <a:srgbClr val="FFFFFF"/>
              </a:solidFill>
              <a:prstDash val="solid"/>
              <a:miter lim="800000"/>
            </a:ln>
            <a:effectLst/>
          </c:spPr>
          <c:invertIfNegative val="0"/>
          <c:cat>
            <c:strRef>
              <c:f>Sheet1!$B$1:$E$1</c:f>
              <c:strCache>
                <c:ptCount val="4"/>
                <c:pt idx="0">
                  <c:v>Abril</c:v>
                </c:pt>
                <c:pt idx="1">
                  <c:v>Mayo</c:v>
                </c:pt>
                <c:pt idx="2">
                  <c:v>Junio</c:v>
                </c:pt>
                <c:pt idx="3">
                  <c:v>Julio</c:v>
                </c:pt>
              </c:strCache>
            </c:strRef>
          </c:cat>
          <c:val>
            <c:numRef>
              <c:f>Sheet1!$B$2:$E$2</c:f>
              <c:numCache>
                <c:formatCode>General</c:formatCode>
                <c:ptCount val="4"/>
                <c:pt idx="0">
                  <c:v>17</c:v>
                </c:pt>
                <c:pt idx="1">
                  <c:v>26</c:v>
                </c:pt>
                <c:pt idx="2">
                  <c:v>53</c:v>
                </c:pt>
                <c:pt idx="3">
                  <c:v>96</c:v>
                </c:pt>
              </c:numCache>
            </c:numRef>
          </c:val>
          <c:extLst>
            <c:ext xmlns:c16="http://schemas.microsoft.com/office/drawing/2014/chart" uri="{C3380CC4-5D6E-409C-BE32-E72D297353CC}">
              <c16:uniqueId val="{00000000-68A7-BB42-BEEB-A0E520BE28EF}"/>
            </c:ext>
          </c:extLst>
        </c:ser>
        <c:ser>
          <c:idx val="1"/>
          <c:order val="1"/>
          <c:tx>
            <c:strRef>
              <c:f>Sheet1!$A$3</c:f>
              <c:strCache>
                <c:ptCount val="1"/>
                <c:pt idx="0">
                  <c:v>Región 2</c:v>
                </c:pt>
              </c:strCache>
            </c:strRef>
          </c:tx>
          <c:spPr>
            <a:solidFill>
              <a:srgbClr val="641930"/>
            </a:solidFill>
            <a:ln w="6350" cap="flat">
              <a:solidFill>
                <a:srgbClr val="FFFFFF"/>
              </a:solidFill>
              <a:prstDash val="solid"/>
              <a:miter lim="800000"/>
            </a:ln>
            <a:effectLst/>
          </c:spPr>
          <c:invertIfNegative val="0"/>
          <c:cat>
            <c:strRef>
              <c:f>Sheet1!$B$1:$E$1</c:f>
              <c:strCache>
                <c:ptCount val="4"/>
                <c:pt idx="0">
                  <c:v>Abril</c:v>
                </c:pt>
                <c:pt idx="1">
                  <c:v>Mayo</c:v>
                </c:pt>
                <c:pt idx="2">
                  <c:v>Junio</c:v>
                </c:pt>
                <c:pt idx="3">
                  <c:v>Julio</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1-68A7-BB42-BEEB-A0E520BE28EF}"/>
            </c:ext>
          </c:extLst>
        </c:ser>
        <c:dLbls>
          <c:showLegendKey val="0"/>
          <c:showVal val="0"/>
          <c:showCatName val="0"/>
          <c:showSerName val="0"/>
          <c:showPercent val="0"/>
          <c:showBubbleSize val="0"/>
        </c:dLbls>
        <c:gapWidth val="150"/>
        <c:axId val="2094734552"/>
        <c:axId val="2094734553"/>
      </c:barChart>
      <c:catAx>
        <c:axId val="2094734552"/>
        <c:scaling>
          <c:orientation val="minMax"/>
        </c:scaling>
        <c:delete val="0"/>
        <c:axPos val="b"/>
        <c:numFmt formatCode="General" sourceLinked="0"/>
        <c:majorTickMark val="out"/>
        <c:minorTickMark val="none"/>
        <c:tickLblPos val="low"/>
        <c:spPr>
          <a:ln w="12700" cap="flat">
            <a:solidFill>
              <a:srgbClr val="888888"/>
            </a:solidFill>
            <a:prstDash val="solid"/>
            <a:miter lim="800000"/>
          </a:ln>
        </c:spPr>
        <c:txPr>
          <a:bodyPr rot="0"/>
          <a:lstStyle/>
          <a:p>
            <a:pPr>
              <a:defRPr sz="1600" b="0" i="0" u="none" strike="noStrike">
                <a:solidFill>
                  <a:srgbClr val="000000"/>
                </a:solidFill>
                <a:latin typeface="Noto Sans" panose="020B0502040504020204" pitchFamily="34" charset="0"/>
                <a:ea typeface="Noto Sans" panose="020B0502040504020204" pitchFamily="34" charset="0"/>
                <a:cs typeface="Noto Sans" panose="020B0502040504020204" pitchFamily="34" charset="0"/>
              </a:defRPr>
            </a:pPr>
            <a:endParaRPr lang="es-MX"/>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888888"/>
              </a:solidFill>
              <a:prstDash val="solid"/>
              <a:miter lim="800000"/>
            </a:ln>
          </c:spPr>
        </c:majorGridlines>
        <c:numFmt formatCode="General" sourceLinked="0"/>
        <c:majorTickMark val="out"/>
        <c:minorTickMark val="none"/>
        <c:tickLblPos val="nextTo"/>
        <c:spPr>
          <a:ln w="12700" cap="flat">
            <a:solidFill>
              <a:srgbClr val="888888"/>
            </a:solidFill>
            <a:prstDash val="solid"/>
            <a:miter lim="800000"/>
          </a:ln>
        </c:spPr>
        <c:txPr>
          <a:bodyPr rot="0"/>
          <a:lstStyle/>
          <a:p>
            <a:pPr>
              <a:defRPr sz="1600" b="0" i="0" u="none" strike="noStrike">
                <a:solidFill>
                  <a:srgbClr val="000000"/>
                </a:solidFill>
                <a:latin typeface="Noto Sans" panose="020B0502040504020204" pitchFamily="34" charset="0"/>
                <a:ea typeface="Noto Sans" panose="020B0502040504020204" pitchFamily="34" charset="0"/>
                <a:cs typeface="Noto Sans" panose="020B0502040504020204" pitchFamily="34" charset="0"/>
              </a:defRPr>
            </a:pPr>
            <a:endParaRPr lang="es-MX"/>
          </a:p>
        </c:txPr>
        <c:crossAx val="2094734552"/>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 name="Shape 20"/>
        <p:cNvGrpSpPr/>
        <p:nvPr/>
      </p:nvGrpSpPr>
      <p:grpSpPr>
        <a:xfrm>
          <a:off x="0" y="0"/>
          <a:ext cx="0" cy="0"/>
          <a:chOff x="0" y="0"/>
          <a:chExt cx="0" cy="0"/>
        </a:xfrm>
      </p:grpSpPr>
      <p:sp>
        <p:nvSpPr>
          <p:cNvPr id="21" name="Google Shape;21;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 name="Google Shape;22;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 name="Google Shape;60;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type="tx">
  <p:cSld name="TITLE_AND_BODY">
    <p:spTree>
      <p:nvGrpSpPr>
        <p:cNvPr id="9" name="Shape 9"/>
        <p:cNvGrpSpPr/>
        <p:nvPr/>
      </p:nvGrpSpPr>
      <p:grpSpPr>
        <a:xfrm>
          <a:off x="0" y="0"/>
          <a:ext cx="0" cy="0"/>
          <a:chOff x="0" y="0"/>
          <a:chExt cx="0" cy="0"/>
        </a:xfrm>
      </p:grpSpPr>
      <p:sp>
        <p:nvSpPr>
          <p:cNvPr id="10" name="Google Shape;10;p8"/>
          <p:cNvSpPr txBox="1"/>
          <p:nvPr>
            <p:ph idx="12" type="sldNum"/>
          </p:nvPr>
        </p:nvSpPr>
        <p:spPr>
          <a:xfrm>
            <a:off x="11095176" y="6414760"/>
            <a:ext cx="258624" cy="248305"/>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bg>
      <p:bgPr>
        <a:blipFill>
          <a:blip r:embed="rId2">
            <a:alphaModFix/>
          </a:blip>
          <a:stretch>
            <a:fillRect/>
          </a:stretch>
        </a:blipFill>
      </p:bgPr>
    </p:bg>
    <p:spTree>
      <p:nvGrpSpPr>
        <p:cNvPr id="11" name="Shape 11"/>
        <p:cNvGrpSpPr/>
        <p:nvPr/>
      </p:nvGrpSpPr>
      <p:grpSpPr>
        <a:xfrm>
          <a:off x="0" y="0"/>
          <a:ext cx="0" cy="0"/>
          <a:chOff x="0" y="0"/>
          <a:chExt cx="0" cy="0"/>
        </a:xfrm>
      </p:grpSpPr>
      <p:sp>
        <p:nvSpPr>
          <p:cNvPr id="12" name="Google Shape;12;p9"/>
          <p:cNvSpPr txBox="1"/>
          <p:nvPr>
            <p:ph idx="12" type="sldNum"/>
          </p:nvPr>
        </p:nvSpPr>
        <p:spPr>
          <a:xfrm>
            <a:off x="11095176" y="6414760"/>
            <a:ext cx="258624" cy="248305"/>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seño personalizado">
  <p:cSld name="2_Diseño personalizado">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10"/>
          <p:cNvSpPr txBox="1"/>
          <p:nvPr>
            <p:ph idx="12" type="sldNum"/>
          </p:nvPr>
        </p:nvSpPr>
        <p:spPr>
          <a:xfrm>
            <a:off x="11095176" y="6414760"/>
            <a:ext cx="258624" cy="248305"/>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eño personalizado">
  <p:cSld name="1_Diseño personalizado">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11"/>
          <p:cNvSpPr txBox="1"/>
          <p:nvPr>
            <p:ph idx="12" type="sldNum"/>
          </p:nvPr>
        </p:nvSpPr>
        <p:spPr>
          <a:xfrm>
            <a:off x="11095176" y="6414760"/>
            <a:ext cx="258624" cy="248305"/>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p:cSld name="Diapositiva de título">
    <p:bg>
      <p:bgPr>
        <a:blipFill>
          <a:blip r:embed="rId2">
            <a:alphaModFix/>
          </a:blip>
          <a:stretch>
            <a:fillRect/>
          </a:stretch>
        </a:blipFill>
      </p:bgPr>
    </p:bg>
    <p:spTree>
      <p:nvGrpSpPr>
        <p:cNvPr id="17" name="Shape 17"/>
        <p:cNvGrpSpPr/>
        <p:nvPr/>
      </p:nvGrpSpPr>
      <p:grpSpPr>
        <a:xfrm>
          <a:off x="0" y="0"/>
          <a:ext cx="0" cy="0"/>
          <a:chOff x="0" y="0"/>
          <a:chExt cx="0" cy="0"/>
        </a:xfrm>
      </p:grpSpPr>
      <p:cxnSp>
        <p:nvCxnSpPr>
          <p:cNvPr id="18" name="Google Shape;18;p12"/>
          <p:cNvCxnSpPr/>
          <p:nvPr/>
        </p:nvCxnSpPr>
        <p:spPr>
          <a:xfrm>
            <a:off x="3452190" y="3429000"/>
            <a:ext cx="5287619" cy="0"/>
          </a:xfrm>
          <a:prstGeom prst="straightConnector1">
            <a:avLst/>
          </a:prstGeom>
          <a:noFill/>
          <a:ln cap="flat" cmpd="sng" w="25400">
            <a:solidFill>
              <a:srgbClr val="A7802D"/>
            </a:solidFill>
            <a:prstDash val="solid"/>
            <a:miter lim="8000"/>
            <a:headEnd len="sm" w="sm" type="none"/>
            <a:tailEnd len="sm" w="sm" type="none"/>
          </a:ln>
        </p:spPr>
      </p:cxnSp>
      <p:sp>
        <p:nvSpPr>
          <p:cNvPr id="19" name="Google Shape;19;p1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7"/>
          <p:cNvSpPr txBox="1"/>
          <p:nvPr>
            <p:ph type="title"/>
          </p:nvPr>
        </p:nvSpPr>
        <p:spPr>
          <a:xfrm>
            <a:off x="609600" y="92074"/>
            <a:ext cx="10972800" cy="1508126"/>
          </a:xfrm>
          <a:prstGeom prst="rect">
            <a:avLst/>
          </a:prstGeom>
          <a:noFill/>
          <a:ln>
            <a:noFill/>
          </a:ln>
        </p:spPr>
        <p:txBody>
          <a:bodyPr anchorCtr="0" anchor="ctr" bIns="45700" lIns="45700" spcFirstLastPara="1" rIns="45700"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7"/>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ctr">
              <a:lnSpc>
                <a:spcPct val="90000"/>
              </a:lnSpc>
              <a:spcBef>
                <a:spcPts val="1000"/>
              </a:spcBef>
              <a:spcAft>
                <a:spcPts val="0"/>
              </a:spcAft>
              <a:buClr>
                <a:srgbClr val="A7802D"/>
              </a:buClr>
              <a:buSzPts val="2800"/>
              <a:buFont typeface="Arial"/>
              <a:buNone/>
              <a:defRPr b="1" i="0" sz="2800" u="none" cap="none" strike="noStrike">
                <a:solidFill>
                  <a:srgbClr val="A7802D"/>
                </a:solidFill>
                <a:latin typeface="Arial"/>
                <a:ea typeface="Arial"/>
                <a:cs typeface="Arial"/>
                <a:sym typeface="Arial"/>
              </a:defRPr>
            </a:lvl1pPr>
            <a:lvl2pPr indent="-406400" lvl="1" marL="914400" marR="0" rtl="0" algn="ctr">
              <a:lnSpc>
                <a:spcPct val="90000"/>
              </a:lnSpc>
              <a:spcBef>
                <a:spcPts val="1000"/>
              </a:spcBef>
              <a:spcAft>
                <a:spcPts val="0"/>
              </a:spcAft>
              <a:buClr>
                <a:srgbClr val="A7802D"/>
              </a:buClr>
              <a:buSzPts val="2800"/>
              <a:buFont typeface="Arial"/>
              <a:buChar char="•"/>
              <a:defRPr b="1" i="0" sz="2800" u="none" cap="none" strike="noStrike">
                <a:solidFill>
                  <a:srgbClr val="A7802D"/>
                </a:solidFill>
                <a:latin typeface="Arial"/>
                <a:ea typeface="Arial"/>
                <a:cs typeface="Arial"/>
                <a:sym typeface="Arial"/>
              </a:defRPr>
            </a:lvl2pPr>
            <a:lvl3pPr indent="-406400" lvl="2" marL="1371600" marR="0" rtl="0" algn="ctr">
              <a:lnSpc>
                <a:spcPct val="90000"/>
              </a:lnSpc>
              <a:spcBef>
                <a:spcPts val="1000"/>
              </a:spcBef>
              <a:spcAft>
                <a:spcPts val="0"/>
              </a:spcAft>
              <a:buClr>
                <a:srgbClr val="A7802D"/>
              </a:buClr>
              <a:buSzPts val="2800"/>
              <a:buFont typeface="Arial"/>
              <a:buChar char="•"/>
              <a:defRPr b="1" i="0" sz="2800" u="none" cap="none" strike="noStrike">
                <a:solidFill>
                  <a:srgbClr val="A7802D"/>
                </a:solidFill>
                <a:latin typeface="Arial"/>
                <a:ea typeface="Arial"/>
                <a:cs typeface="Arial"/>
                <a:sym typeface="Arial"/>
              </a:defRPr>
            </a:lvl3pPr>
            <a:lvl4pPr indent="-406400" lvl="3" marL="1828800" marR="0" rtl="0" algn="ctr">
              <a:lnSpc>
                <a:spcPct val="90000"/>
              </a:lnSpc>
              <a:spcBef>
                <a:spcPts val="1000"/>
              </a:spcBef>
              <a:spcAft>
                <a:spcPts val="0"/>
              </a:spcAft>
              <a:buClr>
                <a:srgbClr val="A7802D"/>
              </a:buClr>
              <a:buSzPts val="2800"/>
              <a:buFont typeface="Arial"/>
              <a:buChar char="•"/>
              <a:defRPr b="1" i="0" sz="2800" u="none" cap="none" strike="noStrike">
                <a:solidFill>
                  <a:srgbClr val="A7802D"/>
                </a:solidFill>
                <a:latin typeface="Arial"/>
                <a:ea typeface="Arial"/>
                <a:cs typeface="Arial"/>
                <a:sym typeface="Arial"/>
              </a:defRPr>
            </a:lvl4pPr>
            <a:lvl5pPr indent="-406400" lvl="4" marL="2286000" marR="0" rtl="0" algn="ctr">
              <a:lnSpc>
                <a:spcPct val="90000"/>
              </a:lnSpc>
              <a:spcBef>
                <a:spcPts val="1000"/>
              </a:spcBef>
              <a:spcAft>
                <a:spcPts val="0"/>
              </a:spcAft>
              <a:buClr>
                <a:srgbClr val="A7802D"/>
              </a:buClr>
              <a:buSzPts val="2800"/>
              <a:buFont typeface="Arial"/>
              <a:buChar char="•"/>
              <a:defRPr b="1" i="0" sz="2800" u="none" cap="none" strike="noStrike">
                <a:solidFill>
                  <a:srgbClr val="A7802D"/>
                </a:solidFill>
                <a:latin typeface="Arial"/>
                <a:ea typeface="Arial"/>
                <a:cs typeface="Arial"/>
                <a:sym typeface="Arial"/>
              </a:defRPr>
            </a:lvl5pPr>
            <a:lvl6pPr indent="-406400" lvl="5" marL="2743200" marR="0" rtl="0" algn="ctr">
              <a:lnSpc>
                <a:spcPct val="90000"/>
              </a:lnSpc>
              <a:spcBef>
                <a:spcPts val="1000"/>
              </a:spcBef>
              <a:spcAft>
                <a:spcPts val="0"/>
              </a:spcAft>
              <a:buClr>
                <a:srgbClr val="A7802D"/>
              </a:buClr>
              <a:buSzPts val="2800"/>
              <a:buFont typeface="Arial"/>
              <a:buChar char="•"/>
              <a:defRPr b="1" i="0" sz="2800" u="none" cap="none" strike="noStrike">
                <a:solidFill>
                  <a:srgbClr val="A7802D"/>
                </a:solidFill>
                <a:latin typeface="Arial"/>
                <a:ea typeface="Arial"/>
                <a:cs typeface="Arial"/>
                <a:sym typeface="Arial"/>
              </a:defRPr>
            </a:lvl6pPr>
            <a:lvl7pPr indent="-406400" lvl="6" marL="3200400" marR="0" rtl="0" algn="ctr">
              <a:lnSpc>
                <a:spcPct val="90000"/>
              </a:lnSpc>
              <a:spcBef>
                <a:spcPts val="1000"/>
              </a:spcBef>
              <a:spcAft>
                <a:spcPts val="0"/>
              </a:spcAft>
              <a:buClr>
                <a:srgbClr val="A7802D"/>
              </a:buClr>
              <a:buSzPts val="2800"/>
              <a:buFont typeface="Arial"/>
              <a:buChar char="•"/>
              <a:defRPr b="1" i="0" sz="2800" u="none" cap="none" strike="noStrike">
                <a:solidFill>
                  <a:srgbClr val="A7802D"/>
                </a:solidFill>
                <a:latin typeface="Arial"/>
                <a:ea typeface="Arial"/>
                <a:cs typeface="Arial"/>
                <a:sym typeface="Arial"/>
              </a:defRPr>
            </a:lvl7pPr>
            <a:lvl8pPr indent="-406400" lvl="7" marL="3657600" marR="0" rtl="0" algn="ctr">
              <a:lnSpc>
                <a:spcPct val="90000"/>
              </a:lnSpc>
              <a:spcBef>
                <a:spcPts val="1000"/>
              </a:spcBef>
              <a:spcAft>
                <a:spcPts val="0"/>
              </a:spcAft>
              <a:buClr>
                <a:srgbClr val="A7802D"/>
              </a:buClr>
              <a:buSzPts val="2800"/>
              <a:buFont typeface="Arial"/>
              <a:buChar char="•"/>
              <a:defRPr b="1" i="0" sz="2800" u="none" cap="none" strike="noStrike">
                <a:solidFill>
                  <a:srgbClr val="A7802D"/>
                </a:solidFill>
                <a:latin typeface="Arial"/>
                <a:ea typeface="Arial"/>
                <a:cs typeface="Arial"/>
                <a:sym typeface="Arial"/>
              </a:defRPr>
            </a:lvl8pPr>
            <a:lvl9pPr indent="-406400" lvl="8" marL="4114800" marR="0" rtl="0" algn="ctr">
              <a:lnSpc>
                <a:spcPct val="90000"/>
              </a:lnSpc>
              <a:spcBef>
                <a:spcPts val="1000"/>
              </a:spcBef>
              <a:spcAft>
                <a:spcPts val="0"/>
              </a:spcAft>
              <a:buClr>
                <a:srgbClr val="A7802D"/>
              </a:buClr>
              <a:buSzPts val="2800"/>
              <a:buFont typeface="Arial"/>
              <a:buChar char="•"/>
              <a:defRPr b="1" i="0" sz="2800" u="none" cap="none" strike="noStrike">
                <a:solidFill>
                  <a:srgbClr val="A7802D"/>
                </a:solidFill>
                <a:latin typeface="Arial"/>
                <a:ea typeface="Arial"/>
                <a:cs typeface="Arial"/>
                <a:sym typeface="Arial"/>
              </a:defRPr>
            </a:lvl9pPr>
          </a:lstStyle>
          <a:p/>
        </p:txBody>
      </p:sp>
      <p:sp>
        <p:nvSpPr>
          <p:cNvPr id="8" name="Google Shape;8;p7"/>
          <p:cNvSpPr txBox="1"/>
          <p:nvPr>
            <p:ph idx="12" type="sldNum"/>
          </p:nvPr>
        </p:nvSpPr>
        <p:spPr>
          <a:xfrm>
            <a:off x="11095176" y="6414760"/>
            <a:ext cx="258624" cy="248305"/>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chart" Target="../charts/chart1.xml"/><Relationship Id="rId4" Type="http://schemas.openxmlformats.org/officeDocument/2006/relationships/image" Target="../media/image1.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chart" Target="../charts/chart2.xml"/><Relationship Id="rId4" Type="http://schemas.openxmlformats.org/officeDocument/2006/relationships/image" Target="../media/image1.pn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 name="Shape 23"/>
        <p:cNvGrpSpPr/>
        <p:nvPr/>
      </p:nvGrpSpPr>
      <p:grpSpPr>
        <a:xfrm>
          <a:off x="0" y="0"/>
          <a:ext cx="0" cy="0"/>
          <a:chOff x="0" y="0"/>
          <a:chExt cx="0" cy="0"/>
        </a:xfrm>
      </p:grpSpPr>
      <p:sp>
        <p:nvSpPr>
          <p:cNvPr id="24" name="Google Shape;24;p1"/>
          <p:cNvSpPr txBox="1"/>
          <p:nvPr/>
        </p:nvSpPr>
        <p:spPr>
          <a:xfrm>
            <a:off x="7009208" y="692367"/>
            <a:ext cx="4742224" cy="1877437"/>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631132"/>
              </a:buClr>
              <a:buSzPts val="5800"/>
              <a:buFont typeface="Arial"/>
              <a:buNone/>
            </a:pPr>
            <a:r>
              <a:rPr b="0" i="0" lang="en-US" sz="5800" u="none" cap="none" strike="noStrike">
                <a:solidFill>
                  <a:srgbClr val="631132"/>
                </a:solidFill>
                <a:latin typeface="Arial"/>
                <a:ea typeface="Arial"/>
                <a:cs typeface="Arial"/>
                <a:sym typeface="Arial"/>
              </a:rPr>
              <a:t>Título de la presentación</a:t>
            </a:r>
            <a:endParaRPr b="0" i="0" sz="5800" u="none" cap="none" strike="noStrike">
              <a:solidFill>
                <a:srgbClr val="631132"/>
              </a:solidFill>
              <a:latin typeface="Arial"/>
              <a:ea typeface="Arial"/>
              <a:cs typeface="Arial"/>
              <a:sym typeface="Arial"/>
            </a:endParaRPr>
          </a:p>
        </p:txBody>
      </p:sp>
      <p:sp>
        <p:nvSpPr>
          <p:cNvPr id="25" name="Google Shape;25;p1"/>
          <p:cNvSpPr txBox="1"/>
          <p:nvPr/>
        </p:nvSpPr>
        <p:spPr>
          <a:xfrm>
            <a:off x="8853206" y="2424023"/>
            <a:ext cx="2872477" cy="459741"/>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565656"/>
              </a:buClr>
              <a:buSzPts val="2400"/>
              <a:buFont typeface="Noto Sans"/>
              <a:buNone/>
            </a:pPr>
            <a:r>
              <a:rPr b="1" i="0" lang="en-US" sz="2400" u="none" cap="none" strike="noStrike">
                <a:solidFill>
                  <a:srgbClr val="565656"/>
                </a:solidFill>
                <a:latin typeface="Noto Sans"/>
                <a:ea typeface="Noto Sans"/>
                <a:cs typeface="Noto Sans"/>
                <a:sym typeface="Noto Sans"/>
              </a:rPr>
              <a:t>00 de mes de 2024</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 name="Shape 29"/>
        <p:cNvGrpSpPr/>
        <p:nvPr/>
      </p:nvGrpSpPr>
      <p:grpSpPr>
        <a:xfrm>
          <a:off x="0" y="0"/>
          <a:ext cx="0" cy="0"/>
          <a:chOff x="0" y="0"/>
          <a:chExt cx="0" cy="0"/>
        </a:xfrm>
      </p:grpSpPr>
      <p:pic>
        <p:nvPicPr>
          <p:cNvPr id="30" name="Google Shape;30;p2"/>
          <p:cNvPicPr preferRelativeResize="0"/>
          <p:nvPr/>
        </p:nvPicPr>
        <p:blipFill rotWithShape="1">
          <a:blip r:embed="rId3">
            <a:alphaModFix/>
          </a:blip>
          <a:srcRect b="0" l="0" r="0" t="0"/>
          <a:stretch/>
        </p:blipFill>
        <p:spPr>
          <a:xfrm>
            <a:off x="8459842" y="15673"/>
            <a:ext cx="3430445" cy="1383245"/>
          </a:xfrm>
          <a:prstGeom prst="rect">
            <a:avLst/>
          </a:prstGeom>
          <a:noFill/>
          <a:ln>
            <a:noFill/>
          </a:ln>
        </p:spPr>
      </p:pic>
      <p:sp>
        <p:nvSpPr>
          <p:cNvPr id="31" name="Google Shape;31;p2"/>
          <p:cNvSpPr txBox="1"/>
          <p:nvPr/>
        </p:nvSpPr>
        <p:spPr>
          <a:xfrm>
            <a:off x="670427" y="240007"/>
            <a:ext cx="7159780" cy="969496"/>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565656"/>
              </a:buClr>
              <a:buSzPts val="5700"/>
              <a:buFont typeface="Arial"/>
              <a:buNone/>
            </a:pPr>
            <a:r>
              <a:rPr b="0" i="0" lang="en-US" sz="5700" u="none" cap="none" strike="noStrike">
                <a:solidFill>
                  <a:srgbClr val="565656"/>
                </a:solidFill>
                <a:latin typeface="Arial"/>
                <a:ea typeface="Arial"/>
                <a:cs typeface="Arial"/>
                <a:sym typeface="Arial"/>
              </a:rPr>
              <a:t>Título de la página</a:t>
            </a:r>
            <a:endParaRPr b="0" i="0" sz="5700" u="none" cap="none" strike="noStrike">
              <a:solidFill>
                <a:srgbClr val="565656"/>
              </a:solidFill>
              <a:latin typeface="Arial"/>
              <a:ea typeface="Arial"/>
              <a:cs typeface="Arial"/>
              <a:sym typeface="Arial"/>
            </a:endParaRPr>
          </a:p>
        </p:txBody>
      </p:sp>
      <p:sp>
        <p:nvSpPr>
          <p:cNvPr id="32" name="Google Shape;32;p2"/>
          <p:cNvSpPr txBox="1"/>
          <p:nvPr>
            <p:ph idx="4294967295" type="body"/>
          </p:nvPr>
        </p:nvSpPr>
        <p:spPr>
          <a:xfrm>
            <a:off x="621128" y="1480210"/>
            <a:ext cx="9612477" cy="1210301"/>
          </a:xfrm>
          <a:prstGeom prst="rect">
            <a:avLst/>
          </a:prstGeom>
          <a:noFill/>
          <a:ln>
            <a:noFill/>
          </a:ln>
        </p:spPr>
        <p:txBody>
          <a:bodyPr anchorCtr="0" anchor="t" bIns="50800" lIns="50800" spcFirstLastPara="1" rIns="50800" wrap="square" tIns="50800">
            <a:normAutofit/>
          </a:bodyPr>
          <a:lstStyle/>
          <a:p>
            <a:pPr indent="0" lvl="0" marL="0" rtl="0" algn="l">
              <a:lnSpc>
                <a:spcPct val="100000"/>
              </a:lnSpc>
              <a:spcBef>
                <a:spcPts val="0"/>
              </a:spcBef>
              <a:spcAft>
                <a:spcPts val="0"/>
              </a:spcAft>
              <a:buClr>
                <a:srgbClr val="A02142"/>
              </a:buClr>
              <a:buSzPts val="3400"/>
              <a:buFont typeface="Noto Sans"/>
              <a:buNone/>
            </a:pPr>
            <a:r>
              <a:rPr b="1" i="0" lang="en-US" sz="3400" u="none" cap="none" strike="noStrike">
                <a:solidFill>
                  <a:srgbClr val="A02142"/>
                </a:solidFill>
                <a:latin typeface="Noto Sans"/>
                <a:ea typeface="Noto Sans"/>
                <a:cs typeface="Noto Sans"/>
                <a:sym typeface="Noto Sans"/>
              </a:rPr>
              <a:t>Subtítulo de presentación</a:t>
            </a:r>
            <a:endParaRPr b="1" i="0" sz="3400" u="none" cap="none" strike="noStrike">
              <a:solidFill>
                <a:srgbClr val="A02142"/>
              </a:solidFill>
              <a:latin typeface="Noto Sans"/>
              <a:ea typeface="Noto Sans"/>
              <a:cs typeface="Noto Sans"/>
              <a:sym typeface="Noto Sans"/>
            </a:endParaRPr>
          </a:p>
        </p:txBody>
      </p:sp>
      <p:sp>
        <p:nvSpPr>
          <p:cNvPr id="33" name="Google Shape;33;p2"/>
          <p:cNvSpPr txBox="1"/>
          <p:nvPr/>
        </p:nvSpPr>
        <p:spPr>
          <a:xfrm>
            <a:off x="671231" y="2146694"/>
            <a:ext cx="11142564" cy="1712318"/>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000000"/>
              </a:buClr>
              <a:buSzPts val="1800"/>
              <a:buFont typeface="Noto Sans"/>
              <a:buNone/>
            </a:pPr>
            <a:r>
              <a:rPr b="0" i="0" lang="en-US" sz="1800" u="none" cap="none" strike="noStrike">
                <a:solidFill>
                  <a:srgbClr val="000000"/>
                </a:solidFill>
                <a:latin typeface="Noto Sans"/>
                <a:ea typeface="Noto Sans"/>
                <a:cs typeface="Noto Sans"/>
                <a:sym typeface="Noto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sp>
        <p:nvSpPr>
          <p:cNvPr id="34" name="Google Shape;34;p2"/>
          <p:cNvSpPr txBox="1"/>
          <p:nvPr/>
        </p:nvSpPr>
        <p:spPr>
          <a:xfrm>
            <a:off x="671230" y="3662300"/>
            <a:ext cx="11125921" cy="1010379"/>
          </a:xfrm>
          <a:prstGeom prst="rect">
            <a:avLst/>
          </a:prstGeom>
          <a:noFill/>
          <a:ln>
            <a:noFill/>
          </a:ln>
        </p:spPr>
        <p:txBody>
          <a:bodyPr anchorCtr="0" anchor="t" bIns="50800" lIns="50800" spcFirstLastPara="1" rIns="50800" wrap="square" tIns="50800">
            <a:noAutofit/>
          </a:bodyPr>
          <a:lstStyle/>
          <a:p>
            <a:pPr indent="0" lvl="0" marL="0" marR="0" rtl="0" algn="l">
              <a:lnSpc>
                <a:spcPct val="100000"/>
              </a:lnSpc>
              <a:spcBef>
                <a:spcPts val="0"/>
              </a:spcBef>
              <a:spcAft>
                <a:spcPts val="0"/>
              </a:spcAft>
              <a:buClr>
                <a:srgbClr val="000000"/>
              </a:buClr>
              <a:buSzPts val="1800"/>
              <a:buFont typeface="Noto Sans"/>
              <a:buNone/>
            </a:pPr>
            <a:r>
              <a:rPr b="0" i="0" lang="en-US" sz="1800" u="none" cap="none" strike="noStrike">
                <a:solidFill>
                  <a:srgbClr val="000000"/>
                </a:solidFill>
                <a:latin typeface="Noto Sans"/>
                <a:ea typeface="Noto Sans"/>
                <a:cs typeface="Noto Sans"/>
                <a:sym typeface="Noto Sans"/>
              </a:rPr>
              <a:t>Lorem ipsum dolor sit amet, consectetur adipiscing elit, sed do eiusmod tempor incididunt ut labore et dolore magna aliqua. Ut enim ad minim veniam, quis nostrud exercitation ullamco laboris nisi ut aliquip ex ea</a:t>
            </a:r>
            <a:endParaRPr b="0" i="0" sz="1800" u="none" cap="none" strike="noStrike">
              <a:solidFill>
                <a:srgbClr val="000000"/>
              </a:solidFill>
              <a:latin typeface="Noto Sans"/>
              <a:ea typeface="Noto Sans"/>
              <a:cs typeface="Noto Sans"/>
              <a:sym typeface="Noto Sans"/>
            </a:endParaRPr>
          </a:p>
        </p:txBody>
      </p:sp>
      <p:sp>
        <p:nvSpPr>
          <p:cNvPr id="35" name="Google Shape;35;p2"/>
          <p:cNvSpPr txBox="1"/>
          <p:nvPr/>
        </p:nvSpPr>
        <p:spPr>
          <a:xfrm>
            <a:off x="671231" y="4672679"/>
            <a:ext cx="11125920" cy="1010379"/>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000000"/>
              </a:buClr>
              <a:buSzPts val="1800"/>
              <a:buFont typeface="Noto Sans"/>
              <a:buNone/>
            </a:pPr>
            <a:r>
              <a:rPr b="0" i="0" lang="en-US" sz="1800" u="none" cap="none" strike="noStrike">
                <a:solidFill>
                  <a:srgbClr val="000000"/>
                </a:solidFill>
                <a:latin typeface="Noto Sans"/>
                <a:ea typeface="Noto Sans"/>
                <a:cs typeface="Noto Sans"/>
                <a:sym typeface="Noto Sans"/>
              </a:rPr>
              <a:t>Lorem ipsum dolor sit amet, consectetur adipiscing elit, sed do eiusmod tempor incididunt ut labore et dolore magna aliqua. Ut enim ad minim veniam, quis nostrud exercitation ullamco laboris nisi ut aliquip ex ea</a:t>
            </a:r>
            <a:endParaRPr b="0" i="0" sz="1800" u="none" cap="none" strike="noStrike">
              <a:solidFill>
                <a:srgbClr val="000000"/>
              </a:solidFill>
              <a:latin typeface="Noto Sans"/>
              <a:ea typeface="Noto Sans"/>
              <a:cs typeface="Noto Sans"/>
              <a:sym typeface="Noto Sans"/>
            </a:endParaRPr>
          </a:p>
        </p:txBody>
      </p:sp>
      <p:pic>
        <p:nvPicPr>
          <p:cNvPr id="36" name="Google Shape;36;p2"/>
          <p:cNvPicPr preferRelativeResize="0"/>
          <p:nvPr/>
        </p:nvPicPr>
        <p:blipFill rotWithShape="1">
          <a:blip r:embed="rId4">
            <a:alphaModFix/>
          </a:blip>
          <a:srcRect b="0" l="0" r="0" t="0"/>
          <a:stretch/>
        </p:blipFill>
        <p:spPr>
          <a:xfrm>
            <a:off x="9569906" y="-10025"/>
            <a:ext cx="1905938" cy="128134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sp>
        <p:nvSpPr>
          <p:cNvPr id="41" name="Google Shape;41;p3"/>
          <p:cNvSpPr txBox="1"/>
          <p:nvPr>
            <p:ph idx="4294967295" type="body"/>
          </p:nvPr>
        </p:nvSpPr>
        <p:spPr>
          <a:xfrm>
            <a:off x="621128" y="308645"/>
            <a:ext cx="9612477" cy="1210301"/>
          </a:xfrm>
          <a:prstGeom prst="rect">
            <a:avLst/>
          </a:prstGeom>
          <a:noFill/>
          <a:ln>
            <a:noFill/>
          </a:ln>
        </p:spPr>
        <p:txBody>
          <a:bodyPr anchorCtr="0" anchor="t" bIns="50800" lIns="50800" spcFirstLastPara="1" rIns="50800" wrap="square" tIns="50800">
            <a:normAutofit/>
          </a:bodyPr>
          <a:lstStyle/>
          <a:p>
            <a:pPr indent="0" lvl="0" marL="0" rtl="0" algn="l">
              <a:lnSpc>
                <a:spcPct val="100000"/>
              </a:lnSpc>
              <a:spcBef>
                <a:spcPts val="0"/>
              </a:spcBef>
              <a:spcAft>
                <a:spcPts val="0"/>
              </a:spcAft>
              <a:buClr>
                <a:srgbClr val="A02142"/>
              </a:buClr>
              <a:buSzPts val="3400"/>
              <a:buFont typeface="Noto Sans"/>
              <a:buNone/>
            </a:pPr>
            <a:r>
              <a:rPr b="1" i="0" lang="en-US" sz="3400" u="none" cap="none" strike="noStrike">
                <a:solidFill>
                  <a:srgbClr val="A02142"/>
                </a:solidFill>
                <a:latin typeface="Noto Sans"/>
                <a:ea typeface="Noto Sans"/>
                <a:cs typeface="Noto Sans"/>
                <a:sym typeface="Noto Sans"/>
              </a:rPr>
              <a:t>Subtítulo de presentación</a:t>
            </a:r>
            <a:endParaRPr b="1" i="0" sz="3400" u="none" cap="none" strike="noStrike">
              <a:solidFill>
                <a:srgbClr val="A02142"/>
              </a:solidFill>
              <a:latin typeface="Noto Sans"/>
              <a:ea typeface="Noto Sans"/>
              <a:cs typeface="Noto Sans"/>
              <a:sym typeface="Noto Sans"/>
            </a:endParaRPr>
          </a:p>
        </p:txBody>
      </p:sp>
      <p:sp>
        <p:nvSpPr>
          <p:cNvPr id="42" name="Google Shape;42;p3"/>
          <p:cNvSpPr txBox="1"/>
          <p:nvPr/>
        </p:nvSpPr>
        <p:spPr>
          <a:xfrm>
            <a:off x="671231" y="2146694"/>
            <a:ext cx="10849539" cy="1437334"/>
          </a:xfrm>
          <a:prstGeom prst="rect">
            <a:avLst/>
          </a:prstGeom>
          <a:noFill/>
          <a:ln>
            <a:noFill/>
          </a:ln>
        </p:spPr>
        <p:txBody>
          <a:bodyPr anchorCtr="0" anchor="t" bIns="50800" lIns="50800" spcFirstLastPara="1" rIns="50800" wrap="square" tIns="50800">
            <a:normAutofit lnSpcReduction="10000"/>
          </a:bodyPr>
          <a:lstStyle/>
          <a:p>
            <a:pPr indent="0" lvl="0" marL="0" marR="0" rtl="0" algn="l">
              <a:lnSpc>
                <a:spcPct val="100000"/>
              </a:lnSpc>
              <a:spcBef>
                <a:spcPts val="0"/>
              </a:spcBef>
              <a:spcAft>
                <a:spcPts val="0"/>
              </a:spcAft>
              <a:buClr>
                <a:srgbClr val="000000"/>
              </a:buClr>
              <a:buSzPts val="1800"/>
              <a:buFont typeface="Noto Sans"/>
              <a:buNone/>
            </a:pPr>
            <a:r>
              <a:rPr b="0" i="0" lang="en-US" sz="1800" u="none" cap="none" strike="noStrike">
                <a:solidFill>
                  <a:srgbClr val="000000"/>
                </a:solidFill>
                <a:latin typeface="Noto Sans"/>
                <a:ea typeface="Noto Sans"/>
                <a:cs typeface="Noto Sans"/>
                <a:sym typeface="Noto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sp>
        <p:nvSpPr>
          <p:cNvPr id="43" name="Google Shape;43;p3"/>
          <p:cNvSpPr txBox="1"/>
          <p:nvPr/>
        </p:nvSpPr>
        <p:spPr>
          <a:xfrm>
            <a:off x="671231" y="3584028"/>
            <a:ext cx="10928294" cy="1010379"/>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000000"/>
              </a:buClr>
              <a:buSzPts val="1800"/>
              <a:buFont typeface="Noto Sans"/>
              <a:buNone/>
            </a:pPr>
            <a:r>
              <a:rPr b="0" i="0" lang="en-US" sz="1800" u="none" cap="none" strike="noStrike">
                <a:solidFill>
                  <a:srgbClr val="000000"/>
                </a:solidFill>
                <a:latin typeface="Noto Sans"/>
                <a:ea typeface="Noto Sans"/>
                <a:cs typeface="Noto Sans"/>
                <a:sym typeface="Noto Sans"/>
              </a:rPr>
              <a:t>Lorem ipsum dolor sit amet, consectetur adipiscing elit, sed do eiusmod tempor incididunt ut labore et dolore magna aliqua. Ut enim ad minim veniam, quis nostrud exercitation ullamco laboris nisi ut aliquip ex ea</a:t>
            </a:r>
            <a:endParaRPr b="0" i="0" sz="1800" u="none" cap="none" strike="noStrike">
              <a:solidFill>
                <a:srgbClr val="000000"/>
              </a:solidFill>
              <a:latin typeface="Noto Sans"/>
              <a:ea typeface="Noto Sans"/>
              <a:cs typeface="Noto Sans"/>
              <a:sym typeface="Noto Sans"/>
            </a:endParaRPr>
          </a:p>
        </p:txBody>
      </p:sp>
      <p:sp>
        <p:nvSpPr>
          <p:cNvPr id="44" name="Google Shape;44;p3"/>
          <p:cNvSpPr txBox="1"/>
          <p:nvPr/>
        </p:nvSpPr>
        <p:spPr>
          <a:xfrm>
            <a:off x="671231" y="4699767"/>
            <a:ext cx="10928294" cy="1122963"/>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000000"/>
              </a:buClr>
              <a:buSzPts val="1800"/>
              <a:buFont typeface="Noto Sans"/>
              <a:buNone/>
            </a:pPr>
            <a:r>
              <a:rPr b="0" i="0" lang="en-US" sz="1800" u="none" cap="none" strike="noStrike">
                <a:solidFill>
                  <a:srgbClr val="000000"/>
                </a:solidFill>
                <a:latin typeface="Noto Sans"/>
                <a:ea typeface="Noto Sans"/>
                <a:cs typeface="Noto Sans"/>
                <a:sym typeface="Noto Sans"/>
              </a:rPr>
              <a:t>Lorem ipsum dolor sit amet, consectetur adipiscing elit, sed do eiusmod tempor incididunt ut labore et dolore magna aliqua. Ut enim ad minim veniam, quis nostrud exercitation ullamco laboris nisi ut aliquip ex ea</a:t>
            </a:r>
            <a:endParaRPr b="0" i="0" sz="1800" u="none" cap="none" strike="noStrike">
              <a:solidFill>
                <a:srgbClr val="000000"/>
              </a:solidFill>
              <a:latin typeface="Noto Sans"/>
              <a:ea typeface="Noto Sans"/>
              <a:cs typeface="Noto Sans"/>
              <a:sym typeface="Noto Sans"/>
            </a:endParaRPr>
          </a:p>
        </p:txBody>
      </p:sp>
      <p:sp>
        <p:nvSpPr>
          <p:cNvPr id="45" name="Google Shape;45;p3"/>
          <p:cNvSpPr txBox="1"/>
          <p:nvPr/>
        </p:nvSpPr>
        <p:spPr>
          <a:xfrm>
            <a:off x="671231" y="1236152"/>
            <a:ext cx="11142564" cy="803383"/>
          </a:xfrm>
          <a:prstGeom prst="rect">
            <a:avLst/>
          </a:prstGeom>
          <a:noFill/>
          <a:ln>
            <a:noFill/>
          </a:ln>
        </p:spPr>
        <p:txBody>
          <a:bodyPr anchorCtr="0" anchor="t" bIns="50800" lIns="50800" spcFirstLastPara="1" rIns="50800" wrap="square" tIns="50800">
            <a:normAutofit fontScale="92500" lnSpcReduction="20000"/>
          </a:bodyPr>
          <a:lstStyle/>
          <a:p>
            <a:pPr indent="0" lvl="0" marL="0" marR="0" rtl="0" algn="l">
              <a:lnSpc>
                <a:spcPct val="100000"/>
              </a:lnSpc>
              <a:spcBef>
                <a:spcPts val="0"/>
              </a:spcBef>
              <a:spcAft>
                <a:spcPts val="0"/>
              </a:spcAft>
              <a:buClr>
                <a:srgbClr val="000000"/>
              </a:buClr>
              <a:buSzPct val="100000"/>
              <a:buFont typeface="Noto Sans"/>
              <a:buNone/>
            </a:pPr>
            <a:r>
              <a:rPr b="0" i="0" lang="en-US" sz="2000" u="none" cap="none" strike="noStrike">
                <a:solidFill>
                  <a:srgbClr val="000000"/>
                </a:solidFill>
                <a:latin typeface="Noto Sans"/>
                <a:ea typeface="Noto Sans"/>
                <a:cs typeface="Noto Sans"/>
                <a:sym typeface="Noto Sans"/>
              </a:rPr>
              <a:t>Lorem ipsum dolor sit amet, consectetur adipiscing elit, sed do eiusmod tempor incididunt ut labore et dolore magna aliqua. Ut enim ad minim veniam, quis nostrud exercitation ullamco laboris</a:t>
            </a:r>
            <a:endParaRPr b="0" i="0" sz="2000" u="none" cap="none" strike="noStrike">
              <a:solidFill>
                <a:srgbClr val="000000"/>
              </a:solidFill>
              <a:latin typeface="Noto Sans"/>
              <a:ea typeface="Noto Sans"/>
              <a:cs typeface="Noto Sans"/>
              <a:sym typeface="Noto Sans"/>
            </a:endParaRPr>
          </a:p>
        </p:txBody>
      </p:sp>
      <p:pic>
        <p:nvPicPr>
          <p:cNvPr id="46" name="Google Shape;46;p3"/>
          <p:cNvPicPr preferRelativeResize="0"/>
          <p:nvPr/>
        </p:nvPicPr>
        <p:blipFill rotWithShape="1">
          <a:blip r:embed="rId3">
            <a:alphaModFix/>
          </a:blip>
          <a:srcRect b="0" l="0" r="0" t="0"/>
          <a:stretch/>
        </p:blipFill>
        <p:spPr>
          <a:xfrm>
            <a:off x="8459842" y="15673"/>
            <a:ext cx="3430446" cy="1383245"/>
          </a:xfrm>
          <a:prstGeom prst="rect">
            <a:avLst/>
          </a:prstGeom>
          <a:noFill/>
          <a:ln>
            <a:noFill/>
          </a:ln>
        </p:spPr>
      </p:pic>
      <p:pic>
        <p:nvPicPr>
          <p:cNvPr id="47" name="Google Shape;47;p3"/>
          <p:cNvPicPr preferRelativeResize="0"/>
          <p:nvPr/>
        </p:nvPicPr>
        <p:blipFill rotWithShape="1">
          <a:blip r:embed="rId4">
            <a:alphaModFix/>
          </a:blip>
          <a:srcRect b="0" l="0" r="0" t="0"/>
          <a:stretch/>
        </p:blipFill>
        <p:spPr>
          <a:xfrm>
            <a:off x="9569906" y="-10025"/>
            <a:ext cx="1905938" cy="128134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4"/>
          <p:cNvSpPr txBox="1"/>
          <p:nvPr>
            <p:ph idx="4294967295" type="body"/>
          </p:nvPr>
        </p:nvSpPr>
        <p:spPr>
          <a:xfrm>
            <a:off x="621128" y="308645"/>
            <a:ext cx="9612477" cy="1210301"/>
          </a:xfrm>
          <a:prstGeom prst="rect">
            <a:avLst/>
          </a:prstGeom>
          <a:noFill/>
          <a:ln>
            <a:noFill/>
          </a:ln>
        </p:spPr>
        <p:txBody>
          <a:bodyPr anchorCtr="0" anchor="t" bIns="50800" lIns="50800" spcFirstLastPara="1" rIns="50800" wrap="square" tIns="50800">
            <a:normAutofit/>
          </a:bodyPr>
          <a:lstStyle/>
          <a:p>
            <a:pPr indent="0" lvl="0" marL="0" rtl="0" algn="l">
              <a:lnSpc>
                <a:spcPct val="100000"/>
              </a:lnSpc>
              <a:spcBef>
                <a:spcPts val="0"/>
              </a:spcBef>
              <a:spcAft>
                <a:spcPts val="0"/>
              </a:spcAft>
              <a:buClr>
                <a:srgbClr val="A02142"/>
              </a:buClr>
              <a:buSzPts val="3400"/>
              <a:buFont typeface="Noto Sans"/>
              <a:buNone/>
            </a:pPr>
            <a:r>
              <a:rPr b="1" i="0" lang="en-US" sz="3400" u="none" cap="none" strike="noStrike">
                <a:solidFill>
                  <a:srgbClr val="A02142"/>
                </a:solidFill>
                <a:latin typeface="Noto Sans"/>
                <a:ea typeface="Noto Sans"/>
                <a:cs typeface="Noto Sans"/>
                <a:sym typeface="Noto Sans"/>
              </a:rPr>
              <a:t>Subtítulo de presentación</a:t>
            </a:r>
            <a:endParaRPr b="1" i="0" sz="3400" u="none" cap="none" strike="noStrike">
              <a:solidFill>
                <a:srgbClr val="A02142"/>
              </a:solidFill>
              <a:latin typeface="Noto Sans"/>
              <a:ea typeface="Noto Sans"/>
              <a:cs typeface="Noto Sans"/>
              <a:sym typeface="Noto Sans"/>
            </a:endParaRPr>
          </a:p>
        </p:txBody>
      </p:sp>
      <p:sp>
        <p:nvSpPr>
          <p:cNvPr id="53" name="Google Shape;53;p4"/>
          <p:cNvSpPr txBox="1"/>
          <p:nvPr/>
        </p:nvSpPr>
        <p:spPr>
          <a:xfrm>
            <a:off x="671231" y="1236152"/>
            <a:ext cx="11142564" cy="803383"/>
          </a:xfrm>
          <a:prstGeom prst="rect">
            <a:avLst/>
          </a:prstGeom>
          <a:noFill/>
          <a:ln>
            <a:noFill/>
          </a:ln>
        </p:spPr>
        <p:txBody>
          <a:bodyPr anchorCtr="0" anchor="t" bIns="50800" lIns="50800" spcFirstLastPara="1" rIns="50800" wrap="square" tIns="50800">
            <a:normAutofit fontScale="92500" lnSpcReduction="20000"/>
          </a:bodyPr>
          <a:lstStyle/>
          <a:p>
            <a:pPr indent="0" lvl="0" marL="0" marR="0" rtl="0" algn="l">
              <a:lnSpc>
                <a:spcPct val="100000"/>
              </a:lnSpc>
              <a:spcBef>
                <a:spcPts val="0"/>
              </a:spcBef>
              <a:spcAft>
                <a:spcPts val="0"/>
              </a:spcAft>
              <a:buClr>
                <a:srgbClr val="000000"/>
              </a:buClr>
              <a:buSzPct val="100000"/>
              <a:buFont typeface="Noto Sans"/>
              <a:buNone/>
            </a:pPr>
            <a:r>
              <a:rPr b="0" i="0" lang="en-US" sz="2000" u="none" cap="none" strike="noStrike">
                <a:solidFill>
                  <a:srgbClr val="000000"/>
                </a:solidFill>
                <a:latin typeface="Noto Sans"/>
                <a:ea typeface="Noto Sans"/>
                <a:cs typeface="Noto Sans"/>
                <a:sym typeface="Noto Sans"/>
              </a:rPr>
              <a:t>Lorem ipsum dolor sit amet, consectetur adipiscing elit, sed do eiusmod tempor incididunt ut labore et dolore magna aliqua. Ut enim ad minim veniam, quis nostrud exercitation ullamco laboris</a:t>
            </a:r>
            <a:endParaRPr b="0" i="0" sz="2000" u="none" cap="none" strike="noStrike">
              <a:solidFill>
                <a:srgbClr val="000000"/>
              </a:solidFill>
              <a:latin typeface="Noto Sans"/>
              <a:ea typeface="Noto Sans"/>
              <a:cs typeface="Noto Sans"/>
              <a:sym typeface="Noto Sans"/>
            </a:endParaRPr>
          </a:p>
        </p:txBody>
      </p:sp>
      <p:graphicFrame>
        <p:nvGraphicFramePr>
          <p:cNvPr id="54" name="Google Shape;54;p4"/>
          <p:cNvGraphicFramePr/>
          <p:nvPr/>
        </p:nvGraphicFramePr>
        <p:xfrm>
          <a:off x="2745368" y="1614639"/>
          <a:ext cx="5363998" cy="5363998"/>
        </p:xfrm>
        <a:graphic>
          <a:graphicData uri="http://schemas.openxmlformats.org/drawingml/2006/chart">
            <c:chart r:id="rId3"/>
          </a:graphicData>
        </a:graphic>
      </p:graphicFrame>
      <p:sp>
        <p:nvSpPr>
          <p:cNvPr id="55" name="Google Shape;55;p4"/>
          <p:cNvSpPr txBox="1"/>
          <p:nvPr/>
        </p:nvSpPr>
        <p:spPr>
          <a:xfrm>
            <a:off x="465151" y="5767429"/>
            <a:ext cx="3315726" cy="803383"/>
          </a:xfrm>
          <a:prstGeom prst="rect">
            <a:avLst/>
          </a:prstGeom>
          <a:noFill/>
          <a:ln>
            <a:noFill/>
          </a:ln>
        </p:spPr>
        <p:txBody>
          <a:bodyPr anchorCtr="0" anchor="t" bIns="50800" lIns="50800" spcFirstLastPara="1" rIns="50800" wrap="square" tIns="50800">
            <a:normAutofit/>
          </a:bodyPr>
          <a:lstStyle/>
          <a:p>
            <a:pPr indent="0" lvl="0" marL="0" marR="0" rtl="0" algn="just">
              <a:lnSpc>
                <a:spcPct val="100000"/>
              </a:lnSpc>
              <a:spcBef>
                <a:spcPts val="0"/>
              </a:spcBef>
              <a:spcAft>
                <a:spcPts val="0"/>
              </a:spcAft>
              <a:buClr>
                <a:srgbClr val="000000"/>
              </a:buClr>
              <a:buSzPts val="1700"/>
              <a:buFont typeface="Noto Sans"/>
              <a:buNone/>
            </a:pPr>
            <a:r>
              <a:rPr b="0" i="0" lang="en-US" sz="1700" u="none" cap="none" strike="noStrike">
                <a:solidFill>
                  <a:srgbClr val="000000"/>
                </a:solidFill>
                <a:latin typeface="Noto Sans"/>
                <a:ea typeface="Noto Sans"/>
                <a:cs typeface="Noto Sans"/>
                <a:sym typeface="Noto Sans"/>
              </a:rPr>
              <a:t>Lorem ipsum dolor sit amet, consectetur adipiscing elit, sed</a:t>
            </a:r>
            <a:endParaRPr/>
          </a:p>
        </p:txBody>
      </p:sp>
      <p:pic>
        <p:nvPicPr>
          <p:cNvPr id="56" name="Google Shape;56;p4"/>
          <p:cNvPicPr preferRelativeResize="0"/>
          <p:nvPr/>
        </p:nvPicPr>
        <p:blipFill rotWithShape="1">
          <a:blip r:embed="rId4">
            <a:alphaModFix/>
          </a:blip>
          <a:srcRect b="0" l="0" r="0" t="0"/>
          <a:stretch/>
        </p:blipFill>
        <p:spPr>
          <a:xfrm>
            <a:off x="8459842" y="15673"/>
            <a:ext cx="3430446" cy="1383245"/>
          </a:xfrm>
          <a:prstGeom prst="rect">
            <a:avLst/>
          </a:prstGeom>
          <a:noFill/>
          <a:ln>
            <a:noFill/>
          </a:ln>
        </p:spPr>
      </p:pic>
      <p:pic>
        <p:nvPicPr>
          <p:cNvPr id="57" name="Google Shape;57;p4"/>
          <p:cNvPicPr preferRelativeResize="0"/>
          <p:nvPr/>
        </p:nvPicPr>
        <p:blipFill rotWithShape="1">
          <a:blip r:embed="rId5">
            <a:alphaModFix/>
          </a:blip>
          <a:srcRect b="0" l="0" r="0" t="0"/>
          <a:stretch/>
        </p:blipFill>
        <p:spPr>
          <a:xfrm>
            <a:off x="9569906" y="-10025"/>
            <a:ext cx="1905938" cy="128134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5"/>
          <p:cNvSpPr txBox="1"/>
          <p:nvPr>
            <p:ph idx="4294967295" type="body"/>
          </p:nvPr>
        </p:nvSpPr>
        <p:spPr>
          <a:xfrm>
            <a:off x="621128" y="308645"/>
            <a:ext cx="9612477" cy="1210301"/>
          </a:xfrm>
          <a:prstGeom prst="rect">
            <a:avLst/>
          </a:prstGeom>
          <a:noFill/>
          <a:ln>
            <a:noFill/>
          </a:ln>
        </p:spPr>
        <p:txBody>
          <a:bodyPr anchorCtr="0" anchor="t" bIns="50800" lIns="50800" spcFirstLastPara="1" rIns="50800" wrap="square" tIns="50800">
            <a:normAutofit/>
          </a:bodyPr>
          <a:lstStyle/>
          <a:p>
            <a:pPr indent="0" lvl="0" marL="0" rtl="0" algn="l">
              <a:lnSpc>
                <a:spcPct val="100000"/>
              </a:lnSpc>
              <a:spcBef>
                <a:spcPts val="0"/>
              </a:spcBef>
              <a:spcAft>
                <a:spcPts val="0"/>
              </a:spcAft>
              <a:buClr>
                <a:srgbClr val="A02142"/>
              </a:buClr>
              <a:buSzPts val="3400"/>
              <a:buFont typeface="Noto Sans"/>
              <a:buNone/>
            </a:pPr>
            <a:r>
              <a:rPr b="1" i="0" lang="en-US" sz="3400" u="none" cap="none" strike="noStrike">
                <a:solidFill>
                  <a:srgbClr val="A02142"/>
                </a:solidFill>
                <a:latin typeface="Noto Sans"/>
                <a:ea typeface="Noto Sans"/>
                <a:cs typeface="Noto Sans"/>
                <a:sym typeface="Noto Sans"/>
              </a:rPr>
              <a:t>Subtítulo de presentación</a:t>
            </a:r>
            <a:endParaRPr b="1" i="0" sz="3400" u="none" cap="none" strike="noStrike">
              <a:solidFill>
                <a:srgbClr val="A02142"/>
              </a:solidFill>
              <a:latin typeface="Noto Sans"/>
              <a:ea typeface="Noto Sans"/>
              <a:cs typeface="Noto Sans"/>
              <a:sym typeface="Noto Sans"/>
            </a:endParaRPr>
          </a:p>
        </p:txBody>
      </p:sp>
      <p:sp>
        <p:nvSpPr>
          <p:cNvPr id="63" name="Google Shape;63;p5"/>
          <p:cNvSpPr txBox="1"/>
          <p:nvPr/>
        </p:nvSpPr>
        <p:spPr>
          <a:xfrm>
            <a:off x="671231" y="1236152"/>
            <a:ext cx="11142564" cy="803383"/>
          </a:xfrm>
          <a:prstGeom prst="rect">
            <a:avLst/>
          </a:prstGeom>
          <a:noFill/>
          <a:ln>
            <a:noFill/>
          </a:ln>
        </p:spPr>
        <p:txBody>
          <a:bodyPr anchorCtr="0" anchor="t" bIns="50800" lIns="50800" spcFirstLastPara="1" rIns="50800" wrap="square" tIns="50800">
            <a:normAutofit fontScale="92500" lnSpcReduction="20000"/>
          </a:bodyPr>
          <a:lstStyle/>
          <a:p>
            <a:pPr indent="0" lvl="0" marL="0" marR="0" rtl="0" algn="l">
              <a:lnSpc>
                <a:spcPct val="100000"/>
              </a:lnSpc>
              <a:spcBef>
                <a:spcPts val="0"/>
              </a:spcBef>
              <a:spcAft>
                <a:spcPts val="0"/>
              </a:spcAft>
              <a:buClr>
                <a:srgbClr val="000000"/>
              </a:buClr>
              <a:buSzPct val="100000"/>
              <a:buFont typeface="Noto Sans"/>
              <a:buNone/>
            </a:pPr>
            <a:r>
              <a:rPr b="0" i="0" lang="en-US" sz="2000" u="none" cap="none" strike="noStrike">
                <a:solidFill>
                  <a:srgbClr val="000000"/>
                </a:solidFill>
                <a:latin typeface="Noto Sans"/>
                <a:ea typeface="Noto Sans"/>
                <a:cs typeface="Noto Sans"/>
                <a:sym typeface="Noto Sans"/>
              </a:rPr>
              <a:t>Lorem ipsum dolor sit amet, consectetur adipiscing elit, sed do eiusmod tempor incididunt ut labore et dolore magna aliqua. Ut enim ad minim veniam, quis nostrud exercitation ullamco laboris</a:t>
            </a:r>
            <a:endParaRPr b="0" i="0" sz="2000" u="none" cap="none" strike="noStrike">
              <a:solidFill>
                <a:srgbClr val="000000"/>
              </a:solidFill>
              <a:latin typeface="Noto Sans"/>
              <a:ea typeface="Noto Sans"/>
              <a:cs typeface="Noto Sans"/>
              <a:sym typeface="Noto Sans"/>
            </a:endParaRPr>
          </a:p>
        </p:txBody>
      </p:sp>
      <p:graphicFrame>
        <p:nvGraphicFramePr>
          <p:cNvPr id="64" name="Google Shape;64;p5"/>
          <p:cNvGraphicFramePr/>
          <p:nvPr/>
        </p:nvGraphicFramePr>
        <p:xfrm>
          <a:off x="348501" y="2276643"/>
          <a:ext cx="8279530" cy="4168534"/>
        </p:xfrm>
        <a:graphic>
          <a:graphicData uri="http://schemas.openxmlformats.org/drawingml/2006/chart">
            <c:chart r:id="rId3"/>
          </a:graphicData>
        </a:graphic>
      </p:graphicFrame>
      <p:pic>
        <p:nvPicPr>
          <p:cNvPr id="65" name="Google Shape;65;p5"/>
          <p:cNvPicPr preferRelativeResize="0"/>
          <p:nvPr/>
        </p:nvPicPr>
        <p:blipFill rotWithShape="1">
          <a:blip r:embed="rId4">
            <a:alphaModFix/>
          </a:blip>
          <a:srcRect b="0" l="0" r="0" t="0"/>
          <a:stretch/>
        </p:blipFill>
        <p:spPr>
          <a:xfrm>
            <a:off x="8459842" y="15673"/>
            <a:ext cx="3430446" cy="1383245"/>
          </a:xfrm>
          <a:prstGeom prst="rect">
            <a:avLst/>
          </a:prstGeom>
          <a:noFill/>
          <a:ln>
            <a:noFill/>
          </a:ln>
        </p:spPr>
      </p:pic>
      <p:pic>
        <p:nvPicPr>
          <p:cNvPr id="66" name="Google Shape;66;p5"/>
          <p:cNvPicPr preferRelativeResize="0"/>
          <p:nvPr/>
        </p:nvPicPr>
        <p:blipFill rotWithShape="1">
          <a:blip r:embed="rId5">
            <a:alphaModFix/>
          </a:blip>
          <a:srcRect b="0" l="0" r="0" t="0"/>
          <a:stretch/>
        </p:blipFill>
        <p:spPr>
          <a:xfrm>
            <a:off x="9569906" y="-10025"/>
            <a:ext cx="1905938" cy="128134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