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Noto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iUjI5R3yn0XKn+Y++vVtkWR5b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NotoSans-regular.fntdata"/><Relationship Id="rId10" Type="http://schemas.openxmlformats.org/officeDocument/2006/relationships/slide" Target="slides/slide6.xml"/><Relationship Id="rId13" Type="http://schemas.openxmlformats.org/officeDocument/2006/relationships/font" Target="fonts/NotoSans-italic.fntdata"/><Relationship Id="rId12" Type="http://schemas.openxmlformats.org/officeDocument/2006/relationships/font" Target="fonts/Noto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No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0.15678700000000001"/>
          <c:y val="0.15678700000000001"/>
          <c:w val="0.68642599999999998"/>
          <c:h val="0.67392600000000003"/>
        </c:manualLayout>
      </c:layout>
      <c:pieChart>
        <c:varyColors val="0"/>
        <c:ser>
          <c:idx val="0"/>
          <c:order val="0"/>
          <c:tx>
            <c:strRef>
              <c:f>Sheet1!$A$2</c:f>
              <c:strCache>
                <c:ptCount val="1"/>
                <c:pt idx="0">
                  <c:v>Región 1</c:v>
                </c:pt>
              </c:strCache>
            </c:strRef>
          </c:tx>
          <c:spPr>
            <a:solidFill>
              <a:srgbClr val="641930"/>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58-6C42-A182-EC372993347A}"/>
              </c:ext>
            </c:extLst>
          </c:dPt>
          <c:dPt>
            <c:idx val="1"/>
            <c:bubble3D val="0"/>
            <c:spPr>
              <a:solidFill>
                <a:srgbClr val="972141"/>
              </a:solidFill>
              <a:ln w="6350" cap="flat">
                <a:solidFill>
                  <a:srgbClr val="FFFFFF"/>
                </a:solidFill>
                <a:prstDash val="solid"/>
                <a:miter lim="800000"/>
              </a:ln>
              <a:effectLst/>
            </c:spPr>
            <c:extLst>
              <c:ext xmlns:c16="http://schemas.microsoft.com/office/drawing/2014/chart" uri="{C3380CC4-5D6E-409C-BE32-E72D297353CC}">
                <c16:uniqueId val="{00000003-6B58-6C42-A182-EC372993347A}"/>
              </c:ext>
            </c:extLst>
          </c:dPt>
          <c:dPt>
            <c:idx val="2"/>
            <c:bubble3D val="0"/>
            <c:spPr>
              <a:solidFill>
                <a:srgbClr val="E5D296"/>
              </a:solidFill>
              <a:ln w="6350" cap="flat">
                <a:solidFill>
                  <a:srgbClr val="FFFFFF"/>
                </a:solidFill>
                <a:prstDash val="solid"/>
                <a:miter lim="800000"/>
              </a:ln>
              <a:effectLst/>
            </c:spPr>
            <c:extLst>
              <c:ext xmlns:c16="http://schemas.microsoft.com/office/drawing/2014/chart" uri="{C3380CC4-5D6E-409C-BE32-E72D297353CC}">
                <c16:uniqueId val="{00000005-6B58-6C42-A182-EC372993347A}"/>
              </c:ext>
            </c:extLst>
          </c:dPt>
          <c:dPt>
            <c:idx val="3"/>
            <c:bubble3D val="0"/>
            <c:spPr>
              <a:solidFill>
                <a:srgbClr val="C29414"/>
              </a:solidFill>
              <a:ln w="6350" cap="flat">
                <a:solidFill>
                  <a:srgbClr val="FFFFFF"/>
                </a:solidFill>
                <a:prstDash val="solid"/>
                <a:miter lim="800000"/>
              </a:ln>
              <a:effectLst/>
            </c:spPr>
            <c:extLst>
              <c:ext xmlns:c16="http://schemas.microsoft.com/office/drawing/2014/chart" uri="{C3380CC4-5D6E-409C-BE32-E72D297353CC}">
                <c16:uniqueId val="{00000007-6B58-6C42-A182-EC372993347A}"/>
              </c:ext>
            </c:extLst>
          </c:dPt>
          <c:dPt>
            <c:idx val="4"/>
            <c:bubble3D val="0"/>
            <c:spPr>
              <a:solidFill>
                <a:srgbClr val="A88021"/>
              </a:solidFill>
              <a:ln w="6350" cap="flat">
                <a:solidFill>
                  <a:srgbClr val="FFFFFF"/>
                </a:solidFill>
                <a:prstDash val="solid"/>
                <a:miter lim="800000"/>
              </a:ln>
              <a:effectLst/>
            </c:spPr>
            <c:extLst>
              <c:ext xmlns:c16="http://schemas.microsoft.com/office/drawing/2014/chart" uri="{C3380CC4-5D6E-409C-BE32-E72D297353CC}">
                <c16:uniqueId val="{00000009-6B58-6C42-A182-EC372993347A}"/>
              </c:ext>
            </c:extLst>
          </c:dPt>
          <c:dPt>
            <c:idx val="5"/>
            <c:bubble3D val="0"/>
            <c:spPr>
              <a:solidFill>
                <a:srgbClr val="866B48"/>
              </a:solidFill>
              <a:ln w="6350" cap="flat">
                <a:solidFill>
                  <a:srgbClr val="FFFFFF"/>
                </a:solidFill>
                <a:prstDash val="solid"/>
                <a:miter lim="800000"/>
              </a:ln>
              <a:effectLst/>
            </c:spPr>
            <c:extLst>
              <c:ext xmlns:c16="http://schemas.microsoft.com/office/drawing/2014/chart" uri="{C3380CC4-5D6E-409C-BE32-E72D297353CC}">
                <c16:uniqueId val="{0000000B-6B58-6C42-A182-EC372993347A}"/>
              </c:ext>
            </c:extLst>
          </c:dPt>
          <c:dLbls>
            <c:dLbl>
              <c:idx val="0"/>
              <c:numFmt formatCode="#,##0%" sourceLinked="0"/>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extLst>
                <c:ext xmlns:c16="http://schemas.microsoft.com/office/drawing/2014/chart" uri="{C3380CC4-5D6E-409C-BE32-E72D297353CC}">
                  <c16:uniqueId val="{00000001-6B58-6C42-A182-EC372993347A}"/>
                </c:ext>
              </c:extLst>
            </c:dLbl>
            <c:dLbl>
              <c:idx val="1"/>
              <c:numFmt formatCode="#,##0%" sourceLinked="0"/>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extLst>
                <c:ext xmlns:c16="http://schemas.microsoft.com/office/drawing/2014/chart" uri="{C3380CC4-5D6E-409C-BE32-E72D297353CC}">
                  <c16:uniqueId val="{00000003-6B58-6C42-A182-EC372993347A}"/>
                </c:ext>
              </c:extLst>
            </c:dLbl>
            <c:dLbl>
              <c:idx val="2"/>
              <c:numFmt formatCode="#,##0%" sourceLinked="0"/>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extLst>
                <c:ext xmlns:c16="http://schemas.microsoft.com/office/drawing/2014/chart" uri="{C3380CC4-5D6E-409C-BE32-E72D297353CC}">
                  <c16:uniqueId val="{00000005-6B58-6C42-A182-EC372993347A}"/>
                </c:ext>
              </c:extLst>
            </c:dLbl>
            <c:dLbl>
              <c:idx val="3"/>
              <c:numFmt formatCode="#,##0%" sourceLinked="0"/>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extLst>
                <c:ext xmlns:c16="http://schemas.microsoft.com/office/drawing/2014/chart" uri="{C3380CC4-5D6E-409C-BE32-E72D297353CC}">
                  <c16:uniqueId val="{00000007-6B58-6C42-A182-EC372993347A}"/>
                </c:ext>
              </c:extLst>
            </c:dLbl>
            <c:dLbl>
              <c:idx val="4"/>
              <c:numFmt formatCode="#,##0%" sourceLinked="0"/>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extLst>
                <c:ext xmlns:c16="http://schemas.microsoft.com/office/drawing/2014/chart" uri="{C3380CC4-5D6E-409C-BE32-E72D297353CC}">
                  <c16:uniqueId val="{00000009-6B58-6C42-A182-EC372993347A}"/>
                </c:ext>
              </c:extLst>
            </c:dLbl>
            <c:dLbl>
              <c:idx val="5"/>
              <c:numFmt formatCode="#,##0%" sourceLinked="0"/>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extLst>
                <c:ext xmlns:c16="http://schemas.microsoft.com/office/drawing/2014/chart" uri="{C3380CC4-5D6E-409C-BE32-E72D297353CC}">
                  <c16:uniqueId val="{0000000B-6B58-6C42-A182-EC372993347A}"/>
                </c:ext>
              </c:extLst>
            </c:dLbl>
            <c:numFmt formatCode="#,##0%" sourceLinked="0"/>
            <c:spPr>
              <a:noFill/>
              <a:ln>
                <a:noFill/>
              </a:ln>
              <a:effectLst/>
            </c:spPr>
            <c:txPr>
              <a:bodyPr/>
              <a:lstStyle/>
              <a:p>
                <a:pPr>
                  <a:defRPr sz="18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0"/>
            <c:showCatName val="0"/>
            <c:showSerName val="0"/>
            <c:showPercent val="1"/>
            <c:showBubbleSize val="0"/>
            <c:showLeaderLines val="1"/>
            <c:leaderLines>
              <c:spPr>
                <a:ln w="6350" cap="flat">
                  <a:solidFill>
                    <a:srgbClr val="651930"/>
                  </a:solidFill>
                  <a:prstDash val="solid"/>
                  <a:miter lim="400000"/>
                </a:ln>
                <a:effectLst/>
              </c:spPr>
            </c:leaderLines>
            <c:extLst>
              <c:ext xmlns:c15="http://schemas.microsoft.com/office/drawing/2012/chart" uri="{CE6537A1-D6FC-4f65-9D91-7224C49458BB}"/>
            </c:extLst>
          </c:dLbls>
          <c:cat>
            <c:strRef>
              <c:f>Sheet1!$B$1:$G$1</c:f>
              <c:strCache>
                <c:ptCount val="6"/>
                <c:pt idx="0">
                  <c:v>Abril</c:v>
                </c:pt>
                <c:pt idx="1">
                  <c:v>Mayo</c:v>
                </c:pt>
                <c:pt idx="2">
                  <c:v>Junio</c:v>
                </c:pt>
                <c:pt idx="3">
                  <c:v>Julio</c:v>
                </c:pt>
                <c:pt idx="4">
                  <c:v>Agosto</c:v>
                </c:pt>
                <c:pt idx="5">
                  <c:v>Septiembre</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C-6B58-6C42-A182-EC372993347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6.9591899999999998E-2"/>
          <c:y val="5.7969399999999997E-2"/>
          <c:w val="0.92540800000000001"/>
          <c:h val="0.84109500000000004"/>
        </c:manualLayout>
      </c:layout>
      <c:barChart>
        <c:barDir val="col"/>
        <c:grouping val="clustered"/>
        <c:varyColors val="0"/>
        <c:ser>
          <c:idx val="0"/>
          <c:order val="0"/>
          <c:tx>
            <c:strRef>
              <c:f>Sheet1!$A$2</c:f>
              <c:strCache>
                <c:ptCount val="1"/>
                <c:pt idx="0">
                  <c:v>Región 1</c:v>
                </c:pt>
              </c:strCache>
            </c:strRef>
          </c:tx>
          <c:spPr>
            <a:solidFill>
              <a:srgbClr val="C29414"/>
            </a:solidFill>
            <a:ln w="6350" cap="flat">
              <a:solidFill>
                <a:srgbClr val="FFFFFF"/>
              </a:solidFill>
              <a:prstDash val="solid"/>
              <a:miter lim="800000"/>
            </a:ln>
            <a:effectLst/>
          </c:spPr>
          <c:invertIfNegative val="0"/>
          <c:cat>
            <c:strRef>
              <c:f>Sheet1!$B$1:$E$1</c:f>
              <c:strCache>
                <c:ptCount val="4"/>
                <c:pt idx="0">
                  <c:v>Abril</c:v>
                </c:pt>
                <c:pt idx="1">
                  <c:v>Mayo</c:v>
                </c:pt>
                <c:pt idx="2">
                  <c:v>Junio</c:v>
                </c:pt>
                <c:pt idx="3">
                  <c:v>Julio</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68A7-BB42-BEEB-A0E520BE28EF}"/>
            </c:ext>
          </c:extLst>
        </c:ser>
        <c:ser>
          <c:idx val="1"/>
          <c:order val="1"/>
          <c:tx>
            <c:strRef>
              <c:f>Sheet1!$A$3</c:f>
              <c:strCache>
                <c:ptCount val="1"/>
                <c:pt idx="0">
                  <c:v>Región 2</c:v>
                </c:pt>
              </c:strCache>
            </c:strRef>
          </c:tx>
          <c:spPr>
            <a:solidFill>
              <a:srgbClr val="641930"/>
            </a:solidFill>
            <a:ln w="6350" cap="flat">
              <a:solidFill>
                <a:srgbClr val="FFFFFF"/>
              </a:solidFill>
              <a:prstDash val="solid"/>
              <a:miter lim="800000"/>
            </a:ln>
            <a:effectLst/>
          </c:spPr>
          <c:invertIfNegative val="0"/>
          <c:cat>
            <c:strRef>
              <c:f>Sheet1!$B$1:$E$1</c:f>
              <c:strCache>
                <c:ptCount val="4"/>
                <c:pt idx="0">
                  <c:v>Abril</c:v>
                </c:pt>
                <c:pt idx="1">
                  <c:v>Mayo</c:v>
                </c:pt>
                <c:pt idx="2">
                  <c:v>Junio</c:v>
                </c:pt>
                <c:pt idx="3">
                  <c:v>Julio</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68A7-BB42-BEEB-A0E520BE28EF}"/>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sz="16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miter lim="800000"/>
            </a:ln>
          </c:spPr>
        </c:majorGridlines>
        <c:numFmt formatCode="General" sourceLinked="0"/>
        <c:majorTickMark val="out"/>
        <c:minorTickMark val="none"/>
        <c:tickLblPos val="nextTo"/>
        <c:spPr>
          <a:ln w="12700" cap="flat">
            <a:solidFill>
              <a:srgbClr val="888888"/>
            </a:solidFill>
            <a:prstDash val="solid"/>
            <a:miter lim="800000"/>
          </a:ln>
        </c:spPr>
        <c:txPr>
          <a:bodyPr rot="0"/>
          <a:lstStyle/>
          <a:p>
            <a:pPr>
              <a:defRPr sz="1600" b="0" i="0" u="none" strike="noStrike">
                <a:solidFill>
                  <a:srgbClr val="000000"/>
                </a:solidFill>
                <a:latin typeface="Noto Sans" panose="020B0502040504020204" pitchFamily="34" charset="0"/>
                <a:ea typeface="Noto Sans" panose="020B0502040504020204" pitchFamily="34" charset="0"/>
                <a:cs typeface="Noto Sans" panose="020B0502040504020204" pitchFamily="34" charset="0"/>
              </a:defRPr>
            </a:pPr>
            <a:endParaRPr lang="es-MX"/>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type="tx">
  <p:cSld name="TITLE_AND_BODY">
    <p:spTree>
      <p:nvGrpSpPr>
        <p:cNvPr id="9" name="Shape 9"/>
        <p:cNvGrpSpPr/>
        <p:nvPr/>
      </p:nvGrpSpPr>
      <p:grpSpPr>
        <a:xfrm>
          <a:off x="0" y="0"/>
          <a:ext cx="0" cy="0"/>
          <a:chOff x="0" y="0"/>
          <a:chExt cx="0" cy="0"/>
        </a:xfrm>
      </p:grpSpPr>
      <p:sp>
        <p:nvSpPr>
          <p:cNvPr id="10" name="Google Shape;10;p8"/>
          <p:cNvSpPr txBox="1"/>
          <p:nvPr>
            <p:ph idx="12" type="sldNum"/>
          </p:nvPr>
        </p:nvSpPr>
        <p:spPr>
          <a:xfrm>
            <a:off x="11095176" y="6414760"/>
            <a:ext cx="258624" cy="24830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9"/>
          <p:cNvSpPr txBox="1"/>
          <p:nvPr>
            <p:ph idx="12" type="sldNum"/>
          </p:nvPr>
        </p:nvSpPr>
        <p:spPr>
          <a:xfrm>
            <a:off x="11095176" y="6414760"/>
            <a:ext cx="258624" cy="24830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eño personalizado">
  <p:cSld name="2_Diseño personalizado">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0"/>
          <p:cNvSpPr txBox="1"/>
          <p:nvPr>
            <p:ph idx="12" type="sldNum"/>
          </p:nvPr>
        </p:nvSpPr>
        <p:spPr>
          <a:xfrm>
            <a:off x="11095176" y="6414760"/>
            <a:ext cx="258624" cy="24830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1"/>
          <p:cNvSpPr txBox="1"/>
          <p:nvPr>
            <p:ph idx="12" type="sldNum"/>
          </p:nvPr>
        </p:nvSpPr>
        <p:spPr>
          <a:xfrm>
            <a:off x="11095176" y="6414760"/>
            <a:ext cx="258624" cy="24830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bg>
      <p:bgPr>
        <a:blipFill>
          <a:blip r:embed="rId2">
            <a:alphaModFix/>
          </a:blip>
          <a:stretch>
            <a:fillRect/>
          </a:stretch>
        </a:blipFill>
      </p:bgPr>
    </p:bg>
    <p:spTree>
      <p:nvGrpSpPr>
        <p:cNvPr id="17" name="Shape 17"/>
        <p:cNvGrpSpPr/>
        <p:nvPr/>
      </p:nvGrpSpPr>
      <p:grpSpPr>
        <a:xfrm>
          <a:off x="0" y="0"/>
          <a:ext cx="0" cy="0"/>
          <a:chOff x="0" y="0"/>
          <a:chExt cx="0" cy="0"/>
        </a:xfrm>
      </p:grpSpPr>
      <p:cxnSp>
        <p:nvCxnSpPr>
          <p:cNvPr id="18" name="Google Shape;18;p12"/>
          <p:cNvCxnSpPr/>
          <p:nvPr/>
        </p:nvCxnSpPr>
        <p:spPr>
          <a:xfrm>
            <a:off x="3452190" y="3429000"/>
            <a:ext cx="5287619" cy="0"/>
          </a:xfrm>
          <a:prstGeom prst="straightConnector1">
            <a:avLst/>
          </a:prstGeom>
          <a:noFill/>
          <a:ln cap="flat" cmpd="sng" w="25400">
            <a:solidFill>
              <a:srgbClr val="A7802D"/>
            </a:solidFill>
            <a:prstDash val="solid"/>
            <a:miter lim="8000"/>
            <a:headEnd len="sm" w="sm" type="none"/>
            <a:tailEnd len="sm" w="sm" type="none"/>
          </a:ln>
        </p:spPr>
      </p:cxnSp>
      <p:sp>
        <p:nvSpPr>
          <p:cNvPr id="19" name="Google Shape;19;p1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
          <p:cNvSpPr txBox="1"/>
          <p:nvPr>
            <p:ph type="title"/>
          </p:nvPr>
        </p:nvSpPr>
        <p:spPr>
          <a:xfrm>
            <a:off x="609600" y="92074"/>
            <a:ext cx="10972800" cy="1508126"/>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7"/>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ctr">
              <a:lnSpc>
                <a:spcPct val="90000"/>
              </a:lnSpc>
              <a:spcBef>
                <a:spcPts val="1000"/>
              </a:spcBef>
              <a:spcAft>
                <a:spcPts val="0"/>
              </a:spcAft>
              <a:buClr>
                <a:srgbClr val="A7802D"/>
              </a:buClr>
              <a:buSzPts val="2800"/>
              <a:buFont typeface="Arial"/>
              <a:buNone/>
              <a:defRPr b="1" i="0" sz="2800" u="none" cap="none" strike="noStrike">
                <a:solidFill>
                  <a:srgbClr val="A7802D"/>
                </a:solidFill>
                <a:latin typeface="Arial"/>
                <a:ea typeface="Arial"/>
                <a:cs typeface="Arial"/>
                <a:sym typeface="Arial"/>
              </a:defRPr>
            </a:lvl1pPr>
            <a:lvl2pPr indent="-406400" lvl="1" marL="9144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2pPr>
            <a:lvl3pPr indent="-406400" lvl="2" marL="13716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3pPr>
            <a:lvl4pPr indent="-406400" lvl="3" marL="18288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4pPr>
            <a:lvl5pPr indent="-406400" lvl="4" marL="22860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5pPr>
            <a:lvl6pPr indent="-406400" lvl="5" marL="27432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6pPr>
            <a:lvl7pPr indent="-406400" lvl="6" marL="32004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7pPr>
            <a:lvl8pPr indent="-406400" lvl="7" marL="36576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8pPr>
            <a:lvl9pPr indent="-406400" lvl="8" marL="4114800" marR="0" rtl="0" algn="ctr">
              <a:lnSpc>
                <a:spcPct val="90000"/>
              </a:lnSpc>
              <a:spcBef>
                <a:spcPts val="1000"/>
              </a:spcBef>
              <a:spcAft>
                <a:spcPts val="0"/>
              </a:spcAft>
              <a:buClr>
                <a:srgbClr val="A7802D"/>
              </a:buClr>
              <a:buSzPts val="2800"/>
              <a:buFont typeface="Arial"/>
              <a:buChar char="•"/>
              <a:defRPr b="1" i="0" sz="2800" u="none" cap="none" strike="noStrike">
                <a:solidFill>
                  <a:srgbClr val="A7802D"/>
                </a:solidFill>
                <a:latin typeface="Arial"/>
                <a:ea typeface="Arial"/>
                <a:cs typeface="Arial"/>
                <a:sym typeface="Arial"/>
              </a:defRPr>
            </a:lvl9pPr>
          </a:lstStyle>
          <a:p/>
        </p:txBody>
      </p:sp>
      <p:sp>
        <p:nvSpPr>
          <p:cNvPr id="8" name="Google Shape;8;p7"/>
          <p:cNvSpPr txBox="1"/>
          <p:nvPr>
            <p:ph idx="12" type="sldNum"/>
          </p:nvPr>
        </p:nvSpPr>
        <p:spPr>
          <a:xfrm>
            <a:off x="11095176" y="6414760"/>
            <a:ext cx="258624" cy="248305"/>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hart" Target="../charts/chart2.xml"/><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txBox="1"/>
          <p:nvPr/>
        </p:nvSpPr>
        <p:spPr>
          <a:xfrm>
            <a:off x="7009208" y="692367"/>
            <a:ext cx="4742224" cy="1877437"/>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631132"/>
              </a:buClr>
              <a:buSzPts val="5800"/>
              <a:buFont typeface="Arial"/>
              <a:buNone/>
            </a:pPr>
            <a:r>
              <a:rPr b="0" i="0" lang="en-US" sz="5800" u="none" cap="none" strike="noStrike">
                <a:solidFill>
                  <a:srgbClr val="631132"/>
                </a:solidFill>
                <a:latin typeface="Arial"/>
                <a:ea typeface="Arial"/>
                <a:cs typeface="Arial"/>
                <a:sym typeface="Arial"/>
              </a:rPr>
              <a:t>Título de la presentación</a:t>
            </a:r>
            <a:endParaRPr b="0" i="0" sz="5800" u="none" cap="none" strike="noStrike">
              <a:solidFill>
                <a:srgbClr val="631132"/>
              </a:solidFill>
              <a:latin typeface="Arial"/>
              <a:ea typeface="Arial"/>
              <a:cs typeface="Arial"/>
              <a:sym typeface="Arial"/>
            </a:endParaRPr>
          </a:p>
        </p:txBody>
      </p:sp>
      <p:sp>
        <p:nvSpPr>
          <p:cNvPr id="25" name="Google Shape;25;p1"/>
          <p:cNvSpPr txBox="1"/>
          <p:nvPr/>
        </p:nvSpPr>
        <p:spPr>
          <a:xfrm>
            <a:off x="8853206" y="2424023"/>
            <a:ext cx="2872477" cy="459741"/>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565656"/>
              </a:buClr>
              <a:buSzPts val="2400"/>
              <a:buFont typeface="Noto Sans"/>
              <a:buNone/>
            </a:pPr>
            <a:r>
              <a:rPr b="1" i="0" lang="en-US" sz="2400" u="none" cap="none" strike="noStrike">
                <a:solidFill>
                  <a:srgbClr val="565656"/>
                </a:solidFill>
                <a:latin typeface="Noto Sans"/>
                <a:ea typeface="Noto Sans"/>
                <a:cs typeface="Noto Sans"/>
                <a:sym typeface="Noto Sans"/>
              </a:rPr>
              <a:t>00 de mes de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2"/>
          <p:cNvPicPr preferRelativeResize="0"/>
          <p:nvPr/>
        </p:nvPicPr>
        <p:blipFill rotWithShape="1">
          <a:blip r:embed="rId3">
            <a:alphaModFix/>
          </a:blip>
          <a:srcRect b="0" l="0" r="0" t="0"/>
          <a:stretch/>
        </p:blipFill>
        <p:spPr>
          <a:xfrm>
            <a:off x="8459842" y="15673"/>
            <a:ext cx="3430445" cy="1383245"/>
          </a:xfrm>
          <a:prstGeom prst="rect">
            <a:avLst/>
          </a:prstGeom>
          <a:noFill/>
          <a:ln>
            <a:noFill/>
          </a:ln>
        </p:spPr>
      </p:pic>
      <p:sp>
        <p:nvSpPr>
          <p:cNvPr id="31" name="Google Shape;31;p2"/>
          <p:cNvSpPr txBox="1"/>
          <p:nvPr/>
        </p:nvSpPr>
        <p:spPr>
          <a:xfrm>
            <a:off x="670427" y="240007"/>
            <a:ext cx="7159780" cy="969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565656"/>
              </a:buClr>
              <a:buSzPts val="5700"/>
              <a:buFont typeface="Arial"/>
              <a:buNone/>
            </a:pPr>
            <a:r>
              <a:rPr b="0" i="0" lang="en-US" sz="5700" u="none" cap="none" strike="noStrike">
                <a:solidFill>
                  <a:srgbClr val="565656"/>
                </a:solidFill>
                <a:latin typeface="Arial"/>
                <a:ea typeface="Arial"/>
                <a:cs typeface="Arial"/>
                <a:sym typeface="Arial"/>
              </a:rPr>
              <a:t>Título de la página</a:t>
            </a:r>
            <a:endParaRPr b="0" i="0" sz="5700" u="none" cap="none" strike="noStrike">
              <a:solidFill>
                <a:srgbClr val="565656"/>
              </a:solidFill>
              <a:latin typeface="Arial"/>
              <a:ea typeface="Arial"/>
              <a:cs typeface="Arial"/>
              <a:sym typeface="Arial"/>
            </a:endParaRPr>
          </a:p>
        </p:txBody>
      </p:sp>
      <p:sp>
        <p:nvSpPr>
          <p:cNvPr id="32" name="Google Shape;32;p2"/>
          <p:cNvSpPr txBox="1"/>
          <p:nvPr>
            <p:ph idx="4294967295" type="body"/>
          </p:nvPr>
        </p:nvSpPr>
        <p:spPr>
          <a:xfrm>
            <a:off x="621128" y="1480210"/>
            <a:ext cx="9612477" cy="1210301"/>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A02142"/>
              </a:buClr>
              <a:buSzPts val="3400"/>
              <a:buFont typeface="Noto Sans"/>
              <a:buNone/>
            </a:pPr>
            <a:r>
              <a:rPr b="1" i="0" lang="en-US" sz="3400" u="none" cap="none" strike="noStrike">
                <a:solidFill>
                  <a:srgbClr val="A02142"/>
                </a:solidFill>
                <a:latin typeface="Noto Sans"/>
                <a:ea typeface="Noto Sans"/>
                <a:cs typeface="Noto Sans"/>
                <a:sym typeface="Noto Sans"/>
              </a:rPr>
              <a:t>Subtítulo de presentación</a:t>
            </a:r>
            <a:endParaRPr b="1" i="0" sz="3400" u="none" cap="none" strike="noStrike">
              <a:solidFill>
                <a:srgbClr val="A02142"/>
              </a:solidFill>
              <a:latin typeface="Noto Sans"/>
              <a:ea typeface="Noto Sans"/>
              <a:cs typeface="Noto Sans"/>
              <a:sym typeface="Noto Sans"/>
            </a:endParaRPr>
          </a:p>
        </p:txBody>
      </p:sp>
      <p:sp>
        <p:nvSpPr>
          <p:cNvPr id="33" name="Google Shape;33;p2"/>
          <p:cNvSpPr txBox="1"/>
          <p:nvPr/>
        </p:nvSpPr>
        <p:spPr>
          <a:xfrm>
            <a:off x="671231" y="2146694"/>
            <a:ext cx="11142564" cy="1712318"/>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1800"/>
              <a:buFont typeface="Noto Sans"/>
              <a:buNone/>
            </a:pPr>
            <a:r>
              <a:rPr b="0" i="0" lang="en-US" sz="18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34" name="Google Shape;34;p2"/>
          <p:cNvSpPr txBox="1"/>
          <p:nvPr/>
        </p:nvSpPr>
        <p:spPr>
          <a:xfrm>
            <a:off x="671230" y="3662300"/>
            <a:ext cx="11125921" cy="1010379"/>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Noto Sans"/>
              <a:buNone/>
            </a:pPr>
            <a:r>
              <a:rPr b="0" i="0" lang="en-US" sz="18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 nisi ut aliquip ex ea</a:t>
            </a:r>
            <a:endParaRPr b="0" i="0" sz="1800" u="none" cap="none" strike="noStrike">
              <a:solidFill>
                <a:srgbClr val="000000"/>
              </a:solidFill>
              <a:latin typeface="Noto Sans"/>
              <a:ea typeface="Noto Sans"/>
              <a:cs typeface="Noto Sans"/>
              <a:sym typeface="Noto Sans"/>
            </a:endParaRPr>
          </a:p>
        </p:txBody>
      </p:sp>
      <p:sp>
        <p:nvSpPr>
          <p:cNvPr id="35" name="Google Shape;35;p2"/>
          <p:cNvSpPr txBox="1"/>
          <p:nvPr/>
        </p:nvSpPr>
        <p:spPr>
          <a:xfrm>
            <a:off x="671231" y="4672679"/>
            <a:ext cx="11125920" cy="1010379"/>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1800"/>
              <a:buFont typeface="Noto Sans"/>
              <a:buNone/>
            </a:pPr>
            <a:r>
              <a:rPr b="0" i="0" lang="en-US" sz="18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 nisi ut aliquip ex ea</a:t>
            </a:r>
            <a:endParaRPr b="0" i="0" sz="1800" u="none" cap="none" strike="noStrike">
              <a:solidFill>
                <a:srgbClr val="000000"/>
              </a:solidFill>
              <a:latin typeface="Noto Sans"/>
              <a:ea typeface="Noto Sans"/>
              <a:cs typeface="Noto Sans"/>
              <a:sym typeface="Noto Sans"/>
            </a:endParaRPr>
          </a:p>
        </p:txBody>
      </p:sp>
      <p:pic>
        <p:nvPicPr>
          <p:cNvPr id="36" name="Google Shape;36;p2"/>
          <p:cNvPicPr preferRelativeResize="0"/>
          <p:nvPr/>
        </p:nvPicPr>
        <p:blipFill rotWithShape="1">
          <a:blip r:embed="rId4">
            <a:alphaModFix/>
          </a:blip>
          <a:srcRect b="0" l="0" r="0" t="0"/>
          <a:stretch/>
        </p:blipFill>
        <p:spPr>
          <a:xfrm>
            <a:off x="9569906" y="-10025"/>
            <a:ext cx="1905938" cy="1281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3"/>
          <p:cNvSpPr txBox="1"/>
          <p:nvPr>
            <p:ph idx="4294967295" type="body"/>
          </p:nvPr>
        </p:nvSpPr>
        <p:spPr>
          <a:xfrm>
            <a:off x="621128" y="308645"/>
            <a:ext cx="9612477" cy="1210301"/>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A02142"/>
              </a:buClr>
              <a:buSzPts val="3400"/>
              <a:buFont typeface="Noto Sans"/>
              <a:buNone/>
            </a:pPr>
            <a:r>
              <a:rPr b="1" i="0" lang="en-US" sz="3400" u="none" cap="none" strike="noStrike">
                <a:solidFill>
                  <a:srgbClr val="A02142"/>
                </a:solidFill>
                <a:latin typeface="Noto Sans"/>
                <a:ea typeface="Noto Sans"/>
                <a:cs typeface="Noto Sans"/>
                <a:sym typeface="Noto Sans"/>
              </a:rPr>
              <a:t>Subtítulo de presentación</a:t>
            </a:r>
            <a:endParaRPr b="1" i="0" sz="3400" u="none" cap="none" strike="noStrike">
              <a:solidFill>
                <a:srgbClr val="A02142"/>
              </a:solidFill>
              <a:latin typeface="Noto Sans"/>
              <a:ea typeface="Noto Sans"/>
              <a:cs typeface="Noto Sans"/>
              <a:sym typeface="Noto Sans"/>
            </a:endParaRPr>
          </a:p>
        </p:txBody>
      </p:sp>
      <p:sp>
        <p:nvSpPr>
          <p:cNvPr id="42" name="Google Shape;42;p3"/>
          <p:cNvSpPr txBox="1"/>
          <p:nvPr/>
        </p:nvSpPr>
        <p:spPr>
          <a:xfrm>
            <a:off x="671231" y="2146694"/>
            <a:ext cx="10849539" cy="1437334"/>
          </a:xfrm>
          <a:prstGeom prst="rect">
            <a:avLst/>
          </a:prstGeom>
          <a:noFill/>
          <a:ln>
            <a:noFill/>
          </a:ln>
        </p:spPr>
        <p:txBody>
          <a:bodyPr anchorCtr="0" anchor="t" bIns="50800" lIns="50800" spcFirstLastPara="1" rIns="50800" wrap="square" tIns="50800">
            <a:normAutofit lnSpcReduction="10000"/>
          </a:bodyPr>
          <a:lstStyle/>
          <a:p>
            <a:pPr indent="0" lvl="0" marL="0" marR="0" rtl="0" algn="l">
              <a:lnSpc>
                <a:spcPct val="100000"/>
              </a:lnSpc>
              <a:spcBef>
                <a:spcPts val="0"/>
              </a:spcBef>
              <a:spcAft>
                <a:spcPts val="0"/>
              </a:spcAft>
              <a:buClr>
                <a:srgbClr val="000000"/>
              </a:buClr>
              <a:buSzPts val="1800"/>
              <a:buFont typeface="Noto Sans"/>
              <a:buNone/>
            </a:pPr>
            <a:r>
              <a:rPr b="0" i="0" lang="en-US" sz="18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43" name="Google Shape;43;p3"/>
          <p:cNvSpPr txBox="1"/>
          <p:nvPr/>
        </p:nvSpPr>
        <p:spPr>
          <a:xfrm>
            <a:off x="671231" y="3584028"/>
            <a:ext cx="10928294" cy="1010379"/>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1800"/>
              <a:buFont typeface="Noto Sans"/>
              <a:buNone/>
            </a:pPr>
            <a:r>
              <a:rPr b="0" i="0" lang="en-US" sz="18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 nisi ut aliquip ex ea</a:t>
            </a:r>
            <a:endParaRPr b="0" i="0" sz="1800" u="none" cap="none" strike="noStrike">
              <a:solidFill>
                <a:srgbClr val="000000"/>
              </a:solidFill>
              <a:latin typeface="Noto Sans"/>
              <a:ea typeface="Noto Sans"/>
              <a:cs typeface="Noto Sans"/>
              <a:sym typeface="Noto Sans"/>
            </a:endParaRPr>
          </a:p>
        </p:txBody>
      </p:sp>
      <p:sp>
        <p:nvSpPr>
          <p:cNvPr id="44" name="Google Shape;44;p3"/>
          <p:cNvSpPr txBox="1"/>
          <p:nvPr/>
        </p:nvSpPr>
        <p:spPr>
          <a:xfrm>
            <a:off x="671231" y="4699767"/>
            <a:ext cx="10928294" cy="1122963"/>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1800"/>
              <a:buFont typeface="Noto Sans"/>
              <a:buNone/>
            </a:pPr>
            <a:r>
              <a:rPr b="0" i="0" lang="en-US" sz="18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 nisi ut aliquip ex ea</a:t>
            </a:r>
            <a:endParaRPr b="0" i="0" sz="1800" u="none" cap="none" strike="noStrike">
              <a:solidFill>
                <a:srgbClr val="000000"/>
              </a:solidFill>
              <a:latin typeface="Noto Sans"/>
              <a:ea typeface="Noto Sans"/>
              <a:cs typeface="Noto Sans"/>
              <a:sym typeface="Noto Sans"/>
            </a:endParaRPr>
          </a:p>
        </p:txBody>
      </p:sp>
      <p:sp>
        <p:nvSpPr>
          <p:cNvPr id="45" name="Google Shape;45;p3"/>
          <p:cNvSpPr txBox="1"/>
          <p:nvPr/>
        </p:nvSpPr>
        <p:spPr>
          <a:xfrm>
            <a:off x="671231" y="1236152"/>
            <a:ext cx="11142564" cy="803383"/>
          </a:xfrm>
          <a:prstGeom prst="rect">
            <a:avLst/>
          </a:prstGeom>
          <a:noFill/>
          <a:ln>
            <a:noFill/>
          </a:ln>
        </p:spPr>
        <p:txBody>
          <a:bodyPr anchorCtr="0" anchor="t" bIns="50800" lIns="50800" spcFirstLastPara="1" rIns="50800" wrap="square" tIns="50800">
            <a:normAutofit fontScale="92500" lnSpcReduction="20000"/>
          </a:bodyPr>
          <a:lstStyle/>
          <a:p>
            <a:pPr indent="0" lvl="0" marL="0" marR="0" rtl="0" algn="l">
              <a:lnSpc>
                <a:spcPct val="100000"/>
              </a:lnSpc>
              <a:spcBef>
                <a:spcPts val="0"/>
              </a:spcBef>
              <a:spcAft>
                <a:spcPts val="0"/>
              </a:spcAft>
              <a:buClr>
                <a:srgbClr val="000000"/>
              </a:buClr>
              <a:buSzPct val="100000"/>
              <a:buFont typeface="Noto Sans"/>
              <a:buNone/>
            </a:pPr>
            <a:r>
              <a:rPr b="0" i="0" lang="en-US" sz="20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a:t>
            </a:r>
            <a:endParaRPr b="0" i="0" sz="2000" u="none" cap="none" strike="noStrike">
              <a:solidFill>
                <a:srgbClr val="000000"/>
              </a:solidFill>
              <a:latin typeface="Noto Sans"/>
              <a:ea typeface="Noto Sans"/>
              <a:cs typeface="Noto Sans"/>
              <a:sym typeface="Noto Sans"/>
            </a:endParaRPr>
          </a:p>
        </p:txBody>
      </p:sp>
      <p:pic>
        <p:nvPicPr>
          <p:cNvPr id="46" name="Google Shape;46;p3"/>
          <p:cNvPicPr preferRelativeResize="0"/>
          <p:nvPr/>
        </p:nvPicPr>
        <p:blipFill rotWithShape="1">
          <a:blip r:embed="rId3">
            <a:alphaModFix/>
          </a:blip>
          <a:srcRect b="0" l="0" r="0" t="0"/>
          <a:stretch/>
        </p:blipFill>
        <p:spPr>
          <a:xfrm>
            <a:off x="8459842" y="15673"/>
            <a:ext cx="3430446" cy="1383245"/>
          </a:xfrm>
          <a:prstGeom prst="rect">
            <a:avLst/>
          </a:prstGeom>
          <a:noFill/>
          <a:ln>
            <a:noFill/>
          </a:ln>
        </p:spPr>
      </p:pic>
      <p:pic>
        <p:nvPicPr>
          <p:cNvPr id="47" name="Google Shape;47;p3"/>
          <p:cNvPicPr preferRelativeResize="0"/>
          <p:nvPr/>
        </p:nvPicPr>
        <p:blipFill rotWithShape="1">
          <a:blip r:embed="rId4">
            <a:alphaModFix/>
          </a:blip>
          <a:srcRect b="0" l="0" r="0" t="0"/>
          <a:stretch/>
        </p:blipFill>
        <p:spPr>
          <a:xfrm>
            <a:off x="9569906" y="-10025"/>
            <a:ext cx="1905938" cy="12813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4"/>
          <p:cNvSpPr txBox="1"/>
          <p:nvPr>
            <p:ph idx="4294967295" type="body"/>
          </p:nvPr>
        </p:nvSpPr>
        <p:spPr>
          <a:xfrm>
            <a:off x="621128" y="308645"/>
            <a:ext cx="9612477" cy="1210301"/>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A02142"/>
              </a:buClr>
              <a:buSzPts val="3400"/>
              <a:buFont typeface="Noto Sans"/>
              <a:buNone/>
            </a:pPr>
            <a:r>
              <a:rPr b="1" i="0" lang="en-US" sz="3400" u="none" cap="none" strike="noStrike">
                <a:solidFill>
                  <a:srgbClr val="A02142"/>
                </a:solidFill>
                <a:latin typeface="Noto Sans"/>
                <a:ea typeface="Noto Sans"/>
                <a:cs typeface="Noto Sans"/>
                <a:sym typeface="Noto Sans"/>
              </a:rPr>
              <a:t>Subtítulo de presentación</a:t>
            </a:r>
            <a:endParaRPr b="1" i="0" sz="3400" u="none" cap="none" strike="noStrike">
              <a:solidFill>
                <a:srgbClr val="A02142"/>
              </a:solidFill>
              <a:latin typeface="Noto Sans"/>
              <a:ea typeface="Noto Sans"/>
              <a:cs typeface="Noto Sans"/>
              <a:sym typeface="Noto Sans"/>
            </a:endParaRPr>
          </a:p>
        </p:txBody>
      </p:sp>
      <p:sp>
        <p:nvSpPr>
          <p:cNvPr id="53" name="Google Shape;53;p4"/>
          <p:cNvSpPr txBox="1"/>
          <p:nvPr/>
        </p:nvSpPr>
        <p:spPr>
          <a:xfrm>
            <a:off x="671231" y="1236152"/>
            <a:ext cx="11142564" cy="803383"/>
          </a:xfrm>
          <a:prstGeom prst="rect">
            <a:avLst/>
          </a:prstGeom>
          <a:noFill/>
          <a:ln>
            <a:noFill/>
          </a:ln>
        </p:spPr>
        <p:txBody>
          <a:bodyPr anchorCtr="0" anchor="t" bIns="50800" lIns="50800" spcFirstLastPara="1" rIns="50800" wrap="square" tIns="50800">
            <a:normAutofit fontScale="92500" lnSpcReduction="20000"/>
          </a:bodyPr>
          <a:lstStyle/>
          <a:p>
            <a:pPr indent="0" lvl="0" marL="0" marR="0" rtl="0" algn="l">
              <a:lnSpc>
                <a:spcPct val="100000"/>
              </a:lnSpc>
              <a:spcBef>
                <a:spcPts val="0"/>
              </a:spcBef>
              <a:spcAft>
                <a:spcPts val="0"/>
              </a:spcAft>
              <a:buClr>
                <a:srgbClr val="000000"/>
              </a:buClr>
              <a:buSzPct val="100000"/>
              <a:buFont typeface="Noto Sans"/>
              <a:buNone/>
            </a:pPr>
            <a:r>
              <a:rPr b="0" i="0" lang="en-US" sz="20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a:t>
            </a:r>
            <a:endParaRPr b="0" i="0" sz="2000" u="none" cap="none" strike="noStrike">
              <a:solidFill>
                <a:srgbClr val="000000"/>
              </a:solidFill>
              <a:latin typeface="Noto Sans"/>
              <a:ea typeface="Noto Sans"/>
              <a:cs typeface="Noto Sans"/>
              <a:sym typeface="Noto Sans"/>
            </a:endParaRPr>
          </a:p>
        </p:txBody>
      </p:sp>
      <p:graphicFrame>
        <p:nvGraphicFramePr>
          <p:cNvPr id="54" name="Google Shape;54;p4"/>
          <p:cNvGraphicFramePr/>
          <p:nvPr/>
        </p:nvGraphicFramePr>
        <p:xfrm>
          <a:off x="2745368" y="1614639"/>
          <a:ext cx="5363998" cy="5363998"/>
        </p:xfrm>
        <a:graphic>
          <a:graphicData uri="http://schemas.openxmlformats.org/drawingml/2006/chart">
            <c:chart r:id="rId3"/>
          </a:graphicData>
        </a:graphic>
      </p:graphicFrame>
      <p:sp>
        <p:nvSpPr>
          <p:cNvPr id="55" name="Google Shape;55;p4"/>
          <p:cNvSpPr txBox="1"/>
          <p:nvPr/>
        </p:nvSpPr>
        <p:spPr>
          <a:xfrm>
            <a:off x="465151" y="5767429"/>
            <a:ext cx="3315726" cy="803383"/>
          </a:xfrm>
          <a:prstGeom prst="rect">
            <a:avLst/>
          </a:prstGeom>
          <a:noFill/>
          <a:ln>
            <a:noFill/>
          </a:ln>
        </p:spPr>
        <p:txBody>
          <a:bodyPr anchorCtr="0" anchor="t" bIns="50800" lIns="50800" spcFirstLastPara="1" rIns="50800" wrap="square" tIns="50800">
            <a:normAutofit/>
          </a:bodyPr>
          <a:lstStyle/>
          <a:p>
            <a:pPr indent="0" lvl="0" marL="0" marR="0" rtl="0" algn="just">
              <a:lnSpc>
                <a:spcPct val="100000"/>
              </a:lnSpc>
              <a:spcBef>
                <a:spcPts val="0"/>
              </a:spcBef>
              <a:spcAft>
                <a:spcPts val="0"/>
              </a:spcAft>
              <a:buClr>
                <a:srgbClr val="000000"/>
              </a:buClr>
              <a:buSzPts val="1700"/>
              <a:buFont typeface="Noto Sans"/>
              <a:buNone/>
            </a:pPr>
            <a:r>
              <a:rPr b="0" i="0" lang="en-US" sz="1700" u="none" cap="none" strike="noStrike">
                <a:solidFill>
                  <a:srgbClr val="000000"/>
                </a:solidFill>
                <a:latin typeface="Noto Sans"/>
                <a:ea typeface="Noto Sans"/>
                <a:cs typeface="Noto Sans"/>
                <a:sym typeface="Noto Sans"/>
              </a:rPr>
              <a:t>Lorem ipsum dolor sit amet, consectetur adipiscing elit, sed</a:t>
            </a:r>
            <a:endParaRPr/>
          </a:p>
        </p:txBody>
      </p:sp>
      <p:pic>
        <p:nvPicPr>
          <p:cNvPr id="56" name="Google Shape;56;p4"/>
          <p:cNvPicPr preferRelativeResize="0"/>
          <p:nvPr/>
        </p:nvPicPr>
        <p:blipFill rotWithShape="1">
          <a:blip r:embed="rId4">
            <a:alphaModFix/>
          </a:blip>
          <a:srcRect b="0" l="0" r="0" t="0"/>
          <a:stretch/>
        </p:blipFill>
        <p:spPr>
          <a:xfrm>
            <a:off x="8459842" y="15673"/>
            <a:ext cx="3430446" cy="1383245"/>
          </a:xfrm>
          <a:prstGeom prst="rect">
            <a:avLst/>
          </a:prstGeom>
          <a:noFill/>
          <a:ln>
            <a:noFill/>
          </a:ln>
        </p:spPr>
      </p:pic>
      <p:pic>
        <p:nvPicPr>
          <p:cNvPr id="57" name="Google Shape;57;p4"/>
          <p:cNvPicPr preferRelativeResize="0"/>
          <p:nvPr/>
        </p:nvPicPr>
        <p:blipFill rotWithShape="1">
          <a:blip r:embed="rId5">
            <a:alphaModFix/>
          </a:blip>
          <a:srcRect b="0" l="0" r="0" t="0"/>
          <a:stretch/>
        </p:blipFill>
        <p:spPr>
          <a:xfrm>
            <a:off x="9569906" y="-10025"/>
            <a:ext cx="1905938" cy="12813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5"/>
          <p:cNvSpPr txBox="1"/>
          <p:nvPr>
            <p:ph idx="4294967295" type="body"/>
          </p:nvPr>
        </p:nvSpPr>
        <p:spPr>
          <a:xfrm>
            <a:off x="621128" y="308645"/>
            <a:ext cx="9612477" cy="1210301"/>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A02142"/>
              </a:buClr>
              <a:buSzPts val="3400"/>
              <a:buFont typeface="Noto Sans"/>
              <a:buNone/>
            </a:pPr>
            <a:r>
              <a:rPr b="1" i="0" lang="en-US" sz="3400" u="none" cap="none" strike="noStrike">
                <a:solidFill>
                  <a:srgbClr val="A02142"/>
                </a:solidFill>
                <a:latin typeface="Noto Sans"/>
                <a:ea typeface="Noto Sans"/>
                <a:cs typeface="Noto Sans"/>
                <a:sym typeface="Noto Sans"/>
              </a:rPr>
              <a:t>Subtítulo de presentación</a:t>
            </a:r>
            <a:endParaRPr b="1" i="0" sz="3400" u="none" cap="none" strike="noStrike">
              <a:solidFill>
                <a:srgbClr val="A02142"/>
              </a:solidFill>
              <a:latin typeface="Noto Sans"/>
              <a:ea typeface="Noto Sans"/>
              <a:cs typeface="Noto Sans"/>
              <a:sym typeface="Noto Sans"/>
            </a:endParaRPr>
          </a:p>
        </p:txBody>
      </p:sp>
      <p:sp>
        <p:nvSpPr>
          <p:cNvPr id="63" name="Google Shape;63;p5"/>
          <p:cNvSpPr txBox="1"/>
          <p:nvPr/>
        </p:nvSpPr>
        <p:spPr>
          <a:xfrm>
            <a:off x="671231" y="1236152"/>
            <a:ext cx="11142564" cy="803383"/>
          </a:xfrm>
          <a:prstGeom prst="rect">
            <a:avLst/>
          </a:prstGeom>
          <a:noFill/>
          <a:ln>
            <a:noFill/>
          </a:ln>
        </p:spPr>
        <p:txBody>
          <a:bodyPr anchorCtr="0" anchor="t" bIns="50800" lIns="50800" spcFirstLastPara="1" rIns="50800" wrap="square" tIns="50800">
            <a:normAutofit fontScale="92500" lnSpcReduction="20000"/>
          </a:bodyPr>
          <a:lstStyle/>
          <a:p>
            <a:pPr indent="0" lvl="0" marL="0" marR="0" rtl="0" algn="l">
              <a:lnSpc>
                <a:spcPct val="100000"/>
              </a:lnSpc>
              <a:spcBef>
                <a:spcPts val="0"/>
              </a:spcBef>
              <a:spcAft>
                <a:spcPts val="0"/>
              </a:spcAft>
              <a:buClr>
                <a:srgbClr val="000000"/>
              </a:buClr>
              <a:buSzPct val="100000"/>
              <a:buFont typeface="Noto Sans"/>
              <a:buNone/>
            </a:pPr>
            <a:r>
              <a:rPr b="0" i="0" lang="en-US" sz="2000" u="none" cap="none" strike="noStrike">
                <a:solidFill>
                  <a:srgbClr val="000000"/>
                </a:solidFill>
                <a:latin typeface="Noto Sans"/>
                <a:ea typeface="Noto Sans"/>
                <a:cs typeface="Noto Sans"/>
                <a:sym typeface="Noto Sans"/>
              </a:rPr>
              <a:t>Lorem ipsum dolor sit amet, consectetur adipiscing elit, sed do eiusmod tempor incididunt ut labore et dolore magna aliqua. Ut enim ad minim veniam, quis nostrud exercitation ullamco laboris</a:t>
            </a:r>
            <a:endParaRPr b="0" i="0" sz="2000" u="none" cap="none" strike="noStrike">
              <a:solidFill>
                <a:srgbClr val="000000"/>
              </a:solidFill>
              <a:latin typeface="Noto Sans"/>
              <a:ea typeface="Noto Sans"/>
              <a:cs typeface="Noto Sans"/>
              <a:sym typeface="Noto Sans"/>
            </a:endParaRPr>
          </a:p>
        </p:txBody>
      </p:sp>
      <p:graphicFrame>
        <p:nvGraphicFramePr>
          <p:cNvPr id="64" name="Google Shape;64;p5"/>
          <p:cNvGraphicFramePr/>
          <p:nvPr/>
        </p:nvGraphicFramePr>
        <p:xfrm>
          <a:off x="348501" y="2276643"/>
          <a:ext cx="8279530" cy="4168534"/>
        </p:xfrm>
        <a:graphic>
          <a:graphicData uri="http://schemas.openxmlformats.org/drawingml/2006/chart">
            <c:chart r:id="rId3"/>
          </a:graphicData>
        </a:graphic>
      </p:graphicFrame>
      <p:pic>
        <p:nvPicPr>
          <p:cNvPr id="65" name="Google Shape;65;p5"/>
          <p:cNvPicPr preferRelativeResize="0"/>
          <p:nvPr/>
        </p:nvPicPr>
        <p:blipFill rotWithShape="1">
          <a:blip r:embed="rId4">
            <a:alphaModFix/>
          </a:blip>
          <a:srcRect b="0" l="0" r="0" t="0"/>
          <a:stretch/>
        </p:blipFill>
        <p:spPr>
          <a:xfrm>
            <a:off x="8459842" y="15673"/>
            <a:ext cx="3430446" cy="1383245"/>
          </a:xfrm>
          <a:prstGeom prst="rect">
            <a:avLst/>
          </a:prstGeom>
          <a:noFill/>
          <a:ln>
            <a:noFill/>
          </a:ln>
        </p:spPr>
      </p:pic>
      <p:pic>
        <p:nvPicPr>
          <p:cNvPr id="66" name="Google Shape;66;p5"/>
          <p:cNvPicPr preferRelativeResize="0"/>
          <p:nvPr/>
        </p:nvPicPr>
        <p:blipFill rotWithShape="1">
          <a:blip r:embed="rId5">
            <a:alphaModFix/>
          </a:blip>
          <a:srcRect b="0" l="0" r="0" t="0"/>
          <a:stretch/>
        </p:blipFill>
        <p:spPr>
          <a:xfrm>
            <a:off x="9569906" y="-10025"/>
            <a:ext cx="1905938" cy="12813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