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242050" cy="2047875"/>
  <p:notesSz cx="6858000" cy="9144000"/>
  <p:defaultTextStyle>
    <a:defPPr>
      <a:defRPr lang="es-MX"/>
    </a:defPPr>
    <a:lvl1pPr marL="0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1pPr>
    <a:lvl2pPr marL="204368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2pPr>
    <a:lvl3pPr marL="408737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3pPr>
    <a:lvl4pPr marL="613105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4pPr>
    <a:lvl5pPr marL="817474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5pPr>
    <a:lvl6pPr marL="1021842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6pPr>
    <a:lvl7pPr marL="1226210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7pPr>
    <a:lvl8pPr marL="1430579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8pPr>
    <a:lvl9pPr marL="1634947" algn="l" defTabSz="408737" rtl="0" eaLnBrk="1" latinLnBrk="0" hangingPunct="1">
      <a:defRPr sz="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" userDrawn="1">
          <p15:clr>
            <a:srgbClr val="A4A3A4"/>
          </p15:clr>
        </p15:guide>
        <p15:guide id="2" pos="1966" userDrawn="1">
          <p15:clr>
            <a:srgbClr val="A4A3A4"/>
          </p15:clr>
        </p15:guide>
        <p15:guide id="3" orient="horz" pos="12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de Microsoft Office" initials="UdMO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2D2A"/>
    <a:srgbClr val="A22142"/>
    <a:srgbClr val="BC9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10"/>
    <p:restoredTop sz="94674"/>
  </p:normalViewPr>
  <p:slideViewPr>
    <p:cSldViewPr snapToGrid="0" snapToObjects="1">
      <p:cViewPr varScale="1">
        <p:scale>
          <a:sx n="198" d="100"/>
          <a:sy n="198" d="100"/>
        </p:scale>
        <p:origin x="156" y="516"/>
      </p:cViewPr>
      <p:guideLst>
        <p:guide orient="horz" pos="85"/>
        <p:guide pos="1966"/>
        <p:guide orient="horz" pos="12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256" y="335149"/>
            <a:ext cx="4681538" cy="712964"/>
          </a:xfrm>
        </p:spPr>
        <p:txBody>
          <a:bodyPr anchor="b"/>
          <a:lstStyle>
            <a:lvl1pPr algn="ctr">
              <a:defRPr sz="124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0256" y="1075610"/>
            <a:ext cx="4681538" cy="494428"/>
          </a:xfrm>
        </p:spPr>
        <p:txBody>
          <a:bodyPr/>
          <a:lstStyle>
            <a:lvl1pPr marL="0" indent="0" algn="ctr">
              <a:buNone/>
              <a:defRPr sz="498"/>
            </a:lvl1pPr>
            <a:lvl2pPr marL="94823" indent="0" algn="ctr">
              <a:buNone/>
              <a:defRPr sz="415"/>
            </a:lvl2pPr>
            <a:lvl3pPr marL="189647" indent="0" algn="ctr">
              <a:buNone/>
              <a:defRPr sz="373"/>
            </a:lvl3pPr>
            <a:lvl4pPr marL="284470" indent="0" algn="ctr">
              <a:buNone/>
              <a:defRPr sz="332"/>
            </a:lvl4pPr>
            <a:lvl5pPr marL="379293" indent="0" algn="ctr">
              <a:buNone/>
              <a:defRPr sz="332"/>
            </a:lvl5pPr>
            <a:lvl6pPr marL="474116" indent="0" algn="ctr">
              <a:buNone/>
              <a:defRPr sz="332"/>
            </a:lvl6pPr>
            <a:lvl7pPr marL="568940" indent="0" algn="ctr">
              <a:buNone/>
              <a:defRPr sz="332"/>
            </a:lvl7pPr>
            <a:lvl8pPr marL="663763" indent="0" algn="ctr">
              <a:buNone/>
              <a:defRPr sz="332"/>
            </a:lvl8pPr>
            <a:lvl9pPr marL="758586" indent="0" algn="ctr">
              <a:buNone/>
              <a:defRPr sz="33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456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599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66967" y="109031"/>
            <a:ext cx="1345942" cy="17354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9141" y="109031"/>
            <a:ext cx="3959800" cy="1735479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390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593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890" y="510547"/>
            <a:ext cx="5383768" cy="851859"/>
          </a:xfrm>
        </p:spPr>
        <p:txBody>
          <a:bodyPr anchor="b"/>
          <a:lstStyle>
            <a:lvl1pPr>
              <a:defRPr sz="124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890" y="1370465"/>
            <a:ext cx="5383768" cy="447973"/>
          </a:xfrm>
        </p:spPr>
        <p:txBody>
          <a:bodyPr/>
          <a:lstStyle>
            <a:lvl1pPr marL="0" indent="0">
              <a:buNone/>
              <a:defRPr sz="498">
                <a:solidFill>
                  <a:schemeClr val="tx1">
                    <a:tint val="75000"/>
                  </a:schemeClr>
                </a:solidFill>
              </a:defRPr>
            </a:lvl1pPr>
            <a:lvl2pPr marL="94823" indent="0">
              <a:buNone/>
              <a:defRPr sz="415">
                <a:solidFill>
                  <a:schemeClr val="tx1">
                    <a:tint val="75000"/>
                  </a:schemeClr>
                </a:solidFill>
              </a:defRPr>
            </a:lvl2pPr>
            <a:lvl3pPr marL="189647" indent="0">
              <a:buNone/>
              <a:defRPr sz="373">
                <a:solidFill>
                  <a:schemeClr val="tx1">
                    <a:tint val="75000"/>
                  </a:schemeClr>
                </a:solidFill>
              </a:defRPr>
            </a:lvl3pPr>
            <a:lvl4pPr marL="284470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4pPr>
            <a:lvl5pPr marL="379293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5pPr>
            <a:lvl6pPr marL="474116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6pPr>
            <a:lvl7pPr marL="568940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7pPr>
            <a:lvl8pPr marL="663763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8pPr>
            <a:lvl9pPr marL="758586" indent="0">
              <a:buNone/>
              <a:defRPr sz="3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928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142" y="545152"/>
            <a:ext cx="2652871" cy="129935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60039" y="545152"/>
            <a:ext cx="2652871" cy="129935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46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54" y="109031"/>
            <a:ext cx="5383768" cy="39582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955" y="502015"/>
            <a:ext cx="2640679" cy="246029"/>
          </a:xfrm>
        </p:spPr>
        <p:txBody>
          <a:bodyPr anchor="b"/>
          <a:lstStyle>
            <a:lvl1pPr marL="0" indent="0">
              <a:buNone/>
              <a:defRPr sz="498" b="1"/>
            </a:lvl1pPr>
            <a:lvl2pPr marL="94823" indent="0">
              <a:buNone/>
              <a:defRPr sz="415" b="1"/>
            </a:lvl2pPr>
            <a:lvl3pPr marL="189647" indent="0">
              <a:buNone/>
              <a:defRPr sz="373" b="1"/>
            </a:lvl3pPr>
            <a:lvl4pPr marL="284470" indent="0">
              <a:buNone/>
              <a:defRPr sz="332" b="1"/>
            </a:lvl4pPr>
            <a:lvl5pPr marL="379293" indent="0">
              <a:buNone/>
              <a:defRPr sz="332" b="1"/>
            </a:lvl5pPr>
            <a:lvl6pPr marL="474116" indent="0">
              <a:buNone/>
              <a:defRPr sz="332" b="1"/>
            </a:lvl6pPr>
            <a:lvl7pPr marL="568940" indent="0">
              <a:buNone/>
              <a:defRPr sz="332" b="1"/>
            </a:lvl7pPr>
            <a:lvl8pPr marL="663763" indent="0">
              <a:buNone/>
              <a:defRPr sz="332" b="1"/>
            </a:lvl8pPr>
            <a:lvl9pPr marL="758586" indent="0">
              <a:buNone/>
              <a:defRPr sz="332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955" y="748044"/>
            <a:ext cx="2640679" cy="1100259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60038" y="502015"/>
            <a:ext cx="2653684" cy="246029"/>
          </a:xfrm>
        </p:spPr>
        <p:txBody>
          <a:bodyPr anchor="b"/>
          <a:lstStyle>
            <a:lvl1pPr marL="0" indent="0">
              <a:buNone/>
              <a:defRPr sz="498" b="1"/>
            </a:lvl1pPr>
            <a:lvl2pPr marL="94823" indent="0">
              <a:buNone/>
              <a:defRPr sz="415" b="1"/>
            </a:lvl2pPr>
            <a:lvl3pPr marL="189647" indent="0">
              <a:buNone/>
              <a:defRPr sz="373" b="1"/>
            </a:lvl3pPr>
            <a:lvl4pPr marL="284470" indent="0">
              <a:buNone/>
              <a:defRPr sz="332" b="1"/>
            </a:lvl4pPr>
            <a:lvl5pPr marL="379293" indent="0">
              <a:buNone/>
              <a:defRPr sz="332" b="1"/>
            </a:lvl5pPr>
            <a:lvl6pPr marL="474116" indent="0">
              <a:buNone/>
              <a:defRPr sz="332" b="1"/>
            </a:lvl6pPr>
            <a:lvl7pPr marL="568940" indent="0">
              <a:buNone/>
              <a:defRPr sz="332" b="1"/>
            </a:lvl7pPr>
            <a:lvl8pPr marL="663763" indent="0">
              <a:buNone/>
              <a:defRPr sz="332" b="1"/>
            </a:lvl8pPr>
            <a:lvl9pPr marL="758586" indent="0">
              <a:buNone/>
              <a:defRPr sz="332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60038" y="748044"/>
            <a:ext cx="2653684" cy="1100259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814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468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765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55" y="136526"/>
            <a:ext cx="2013223" cy="477837"/>
          </a:xfrm>
        </p:spPr>
        <p:txBody>
          <a:bodyPr anchor="b"/>
          <a:lstStyle>
            <a:lvl1pPr>
              <a:defRPr sz="66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684" y="294856"/>
            <a:ext cx="3160038" cy="1455319"/>
          </a:xfrm>
        </p:spPr>
        <p:txBody>
          <a:bodyPr/>
          <a:lstStyle>
            <a:lvl1pPr>
              <a:defRPr sz="664"/>
            </a:lvl1pPr>
            <a:lvl2pPr>
              <a:defRPr sz="581"/>
            </a:lvl2pPr>
            <a:lvl3pPr>
              <a:defRPr sz="498"/>
            </a:lvl3pPr>
            <a:lvl4pPr>
              <a:defRPr sz="415"/>
            </a:lvl4pPr>
            <a:lvl5pPr>
              <a:defRPr sz="415"/>
            </a:lvl5pPr>
            <a:lvl6pPr>
              <a:defRPr sz="415"/>
            </a:lvl6pPr>
            <a:lvl7pPr>
              <a:defRPr sz="415"/>
            </a:lvl7pPr>
            <a:lvl8pPr>
              <a:defRPr sz="415"/>
            </a:lvl8pPr>
            <a:lvl9pPr>
              <a:defRPr sz="415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955" y="614363"/>
            <a:ext cx="2013223" cy="1138183"/>
          </a:xfrm>
        </p:spPr>
        <p:txBody>
          <a:bodyPr/>
          <a:lstStyle>
            <a:lvl1pPr marL="0" indent="0">
              <a:buNone/>
              <a:defRPr sz="332"/>
            </a:lvl1pPr>
            <a:lvl2pPr marL="94823" indent="0">
              <a:buNone/>
              <a:defRPr sz="290"/>
            </a:lvl2pPr>
            <a:lvl3pPr marL="189647" indent="0">
              <a:buNone/>
              <a:defRPr sz="249"/>
            </a:lvl3pPr>
            <a:lvl4pPr marL="284470" indent="0">
              <a:buNone/>
              <a:defRPr sz="207"/>
            </a:lvl4pPr>
            <a:lvl5pPr marL="379293" indent="0">
              <a:buNone/>
              <a:defRPr sz="207"/>
            </a:lvl5pPr>
            <a:lvl6pPr marL="474116" indent="0">
              <a:buNone/>
              <a:defRPr sz="207"/>
            </a:lvl6pPr>
            <a:lvl7pPr marL="568940" indent="0">
              <a:buNone/>
              <a:defRPr sz="207"/>
            </a:lvl7pPr>
            <a:lvl8pPr marL="663763" indent="0">
              <a:buNone/>
              <a:defRPr sz="207"/>
            </a:lvl8pPr>
            <a:lvl9pPr marL="758586" indent="0">
              <a:buNone/>
              <a:defRPr sz="207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20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55" y="136526"/>
            <a:ext cx="2013223" cy="477837"/>
          </a:xfrm>
        </p:spPr>
        <p:txBody>
          <a:bodyPr anchor="b"/>
          <a:lstStyle>
            <a:lvl1pPr>
              <a:defRPr sz="66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53684" y="294856"/>
            <a:ext cx="3160038" cy="1455319"/>
          </a:xfrm>
        </p:spPr>
        <p:txBody>
          <a:bodyPr anchor="t"/>
          <a:lstStyle>
            <a:lvl1pPr marL="0" indent="0">
              <a:buNone/>
              <a:defRPr sz="664"/>
            </a:lvl1pPr>
            <a:lvl2pPr marL="94823" indent="0">
              <a:buNone/>
              <a:defRPr sz="581"/>
            </a:lvl2pPr>
            <a:lvl3pPr marL="189647" indent="0">
              <a:buNone/>
              <a:defRPr sz="498"/>
            </a:lvl3pPr>
            <a:lvl4pPr marL="284470" indent="0">
              <a:buNone/>
              <a:defRPr sz="415"/>
            </a:lvl4pPr>
            <a:lvl5pPr marL="379293" indent="0">
              <a:buNone/>
              <a:defRPr sz="415"/>
            </a:lvl5pPr>
            <a:lvl6pPr marL="474116" indent="0">
              <a:buNone/>
              <a:defRPr sz="415"/>
            </a:lvl6pPr>
            <a:lvl7pPr marL="568940" indent="0">
              <a:buNone/>
              <a:defRPr sz="415"/>
            </a:lvl7pPr>
            <a:lvl8pPr marL="663763" indent="0">
              <a:buNone/>
              <a:defRPr sz="415"/>
            </a:lvl8pPr>
            <a:lvl9pPr marL="758586" indent="0">
              <a:buNone/>
              <a:defRPr sz="41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9955" y="614363"/>
            <a:ext cx="2013223" cy="1138183"/>
          </a:xfrm>
        </p:spPr>
        <p:txBody>
          <a:bodyPr/>
          <a:lstStyle>
            <a:lvl1pPr marL="0" indent="0">
              <a:buNone/>
              <a:defRPr sz="332"/>
            </a:lvl1pPr>
            <a:lvl2pPr marL="94823" indent="0">
              <a:buNone/>
              <a:defRPr sz="290"/>
            </a:lvl2pPr>
            <a:lvl3pPr marL="189647" indent="0">
              <a:buNone/>
              <a:defRPr sz="249"/>
            </a:lvl3pPr>
            <a:lvl4pPr marL="284470" indent="0">
              <a:buNone/>
              <a:defRPr sz="207"/>
            </a:lvl4pPr>
            <a:lvl5pPr marL="379293" indent="0">
              <a:buNone/>
              <a:defRPr sz="207"/>
            </a:lvl5pPr>
            <a:lvl6pPr marL="474116" indent="0">
              <a:buNone/>
              <a:defRPr sz="207"/>
            </a:lvl6pPr>
            <a:lvl7pPr marL="568940" indent="0">
              <a:buNone/>
              <a:defRPr sz="207"/>
            </a:lvl7pPr>
            <a:lvl8pPr marL="663763" indent="0">
              <a:buNone/>
              <a:defRPr sz="207"/>
            </a:lvl8pPr>
            <a:lvl9pPr marL="758586" indent="0">
              <a:buNone/>
              <a:defRPr sz="207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384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9141" y="109031"/>
            <a:ext cx="5383768" cy="395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9141" y="545152"/>
            <a:ext cx="5383768" cy="1299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9142" y="1898077"/>
            <a:ext cx="1404461" cy="109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EA28D-79C3-D149-B244-86AECA77D89C}" type="datetimeFigureOut">
              <a:rPr lang="es-MX" smtClean="0"/>
              <a:t>16/01/2019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7679" y="1898077"/>
            <a:ext cx="2106692" cy="109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08449" y="1898077"/>
            <a:ext cx="1404461" cy="1090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5B97-53E7-6749-BE54-0839C7C4395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81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9647" rtl="0" eaLnBrk="1" latinLnBrk="0" hangingPunct="1">
        <a:lnSpc>
          <a:spcPct val="90000"/>
        </a:lnSpc>
        <a:spcBef>
          <a:spcPct val="0"/>
        </a:spcBef>
        <a:buNone/>
        <a:defRPr sz="9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412" indent="-47412" algn="l" defTabSz="189647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581" kern="1200">
          <a:solidFill>
            <a:schemeClr val="tx1"/>
          </a:solidFill>
          <a:latin typeface="+mn-lt"/>
          <a:ea typeface="+mn-ea"/>
          <a:cs typeface="+mn-cs"/>
        </a:defRPr>
      </a:lvl1pPr>
      <a:lvl2pPr marL="142235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37058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415" kern="1200">
          <a:solidFill>
            <a:schemeClr val="tx1"/>
          </a:solidFill>
          <a:latin typeface="+mn-lt"/>
          <a:ea typeface="+mn-ea"/>
          <a:cs typeface="+mn-cs"/>
        </a:defRPr>
      </a:lvl3pPr>
      <a:lvl4pPr marL="331881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4pPr>
      <a:lvl5pPr marL="426705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5pPr>
      <a:lvl6pPr marL="521528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6pPr>
      <a:lvl7pPr marL="616351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7pPr>
      <a:lvl8pPr marL="711175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8pPr>
      <a:lvl9pPr marL="805998" indent="-47412" algn="l" defTabSz="189647" rtl="0" eaLnBrk="1" latinLnBrk="0" hangingPunct="1">
        <a:lnSpc>
          <a:spcPct val="90000"/>
        </a:lnSpc>
        <a:spcBef>
          <a:spcPts val="104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4823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2pPr>
      <a:lvl3pPr marL="189647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3pPr>
      <a:lvl4pPr marL="284470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4pPr>
      <a:lvl5pPr marL="379293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5pPr>
      <a:lvl6pPr marL="474116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6pPr>
      <a:lvl7pPr marL="568940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7pPr>
      <a:lvl8pPr marL="663763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8pPr>
      <a:lvl9pPr marL="758586" algn="l" defTabSz="189647" rtl="0" eaLnBrk="1" latinLnBrk="0" hangingPunct="1">
        <a:defRPr sz="3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Captura de pantalla 2018-12-20 a la(s) 11.58.4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727" y="7720"/>
            <a:ext cx="6307659" cy="204787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95CC033-CC2A-D84A-883E-630BB3B0B9FC}"/>
              </a:ext>
            </a:extLst>
          </p:cNvPr>
          <p:cNvSpPr txBox="1"/>
          <p:nvPr/>
        </p:nvSpPr>
        <p:spPr>
          <a:xfrm>
            <a:off x="2213285" y="426332"/>
            <a:ext cx="24320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>
                <a:solidFill>
                  <a:srgbClr val="BC955A"/>
                </a:solidFill>
                <a:latin typeface="Montserrat" pitchFamily="2" charset="77"/>
              </a:rPr>
              <a:t>Administradora/ Administrative Officer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22E7142-AC51-424C-BBD8-E398C4BE0E37}"/>
              </a:ext>
            </a:extLst>
          </p:cNvPr>
          <p:cNvSpPr txBox="1"/>
          <p:nvPr/>
        </p:nvSpPr>
        <p:spPr>
          <a:xfrm>
            <a:off x="2213279" y="250447"/>
            <a:ext cx="13837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>
                <a:solidFill>
                  <a:schemeClr val="bg2">
                    <a:lumMod val="25000"/>
                  </a:schemeClr>
                </a:solidFill>
                <a:latin typeface="Montserrat SemiBold" pitchFamily="2" charset="77"/>
              </a:rPr>
              <a:t>Arlett Montes Reyes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5871B6-3CA6-1C4A-9281-7E1DC39725B9}"/>
              </a:ext>
            </a:extLst>
          </p:cNvPr>
          <p:cNvSpPr txBox="1"/>
          <p:nvPr/>
        </p:nvSpPr>
        <p:spPr>
          <a:xfrm>
            <a:off x="2211792" y="658312"/>
            <a:ext cx="17604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>
                <a:solidFill>
                  <a:srgbClr val="642D2A"/>
                </a:solidFill>
                <a:latin typeface="Montserrat" pitchFamily="2" charset="77"/>
              </a:rPr>
              <a:t>27 East 39Th Street</a:t>
            </a:r>
          </a:p>
          <a:p>
            <a:r>
              <a:rPr lang="es-MX" sz="1100" dirty="0">
                <a:solidFill>
                  <a:srgbClr val="642D2A"/>
                </a:solidFill>
                <a:latin typeface="Montserrat" pitchFamily="2" charset="77"/>
              </a:rPr>
              <a:t>New York, NY, 10016</a:t>
            </a:r>
          </a:p>
          <a:p>
            <a:r>
              <a:rPr lang="es-MX" sz="1100" dirty="0">
                <a:solidFill>
                  <a:srgbClr val="642D2A"/>
                </a:solidFill>
                <a:latin typeface="Montserrat" pitchFamily="2" charset="77"/>
              </a:rPr>
              <a:t>T: (212) 217 6452 Ext. 1234</a:t>
            </a:r>
          </a:p>
          <a:p>
            <a:r>
              <a:rPr lang="en-US" sz="1100" dirty="0">
                <a:solidFill>
                  <a:srgbClr val="642D2A"/>
                </a:solidFill>
                <a:latin typeface="Montserrat" pitchFamily="2" charset="77"/>
              </a:rPr>
              <a:t>a</a:t>
            </a:r>
            <a:r>
              <a:rPr lang="es-MX" sz="1100" dirty="0">
                <a:solidFill>
                  <a:srgbClr val="642D2A"/>
                </a:solidFill>
                <a:latin typeface="Montserrat" pitchFamily="2" charset="77"/>
              </a:rPr>
              <a:t>montes@sre.gob.mx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95CC033-CC2A-D84A-883E-630BB3B0B9FC}"/>
              </a:ext>
            </a:extLst>
          </p:cNvPr>
          <p:cNvSpPr txBox="1"/>
          <p:nvPr/>
        </p:nvSpPr>
        <p:spPr>
          <a:xfrm>
            <a:off x="2234438" y="1323764"/>
            <a:ext cx="2291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900" dirty="0">
              <a:solidFill>
                <a:srgbClr val="BC955A"/>
              </a:solidFill>
              <a:latin typeface="Montserrat" pitchFamily="2" charset="77"/>
            </a:endParaRPr>
          </a:p>
          <a:p>
            <a:pPr algn="dist"/>
            <a:r>
              <a:rPr lang="es-MX" sz="900" dirty="0">
                <a:solidFill>
                  <a:srgbClr val="BC955A"/>
                </a:solidFill>
                <a:latin typeface="Montserrat" pitchFamily="2" charset="77"/>
              </a:rPr>
              <a:t>Consulado General de México en Nueva York</a:t>
            </a:r>
          </a:p>
        </p:txBody>
      </p:sp>
    </p:spTree>
    <p:extLst>
      <p:ext uri="{BB962C8B-B14F-4D97-AF65-F5344CB8AC3E}">
        <p14:creationId xmlns:p14="http://schemas.microsoft.com/office/powerpoint/2010/main" val="29777231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42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Montserrat SemiBold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Luis Alonso Sanchez Granados</cp:lastModifiedBy>
  <cp:revision>15</cp:revision>
  <dcterms:created xsi:type="dcterms:W3CDTF">2018-12-04T17:10:50Z</dcterms:created>
  <dcterms:modified xsi:type="dcterms:W3CDTF">2019-01-16T16:08:34Z</dcterms:modified>
</cp:coreProperties>
</file>